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sldIdLst>
    <p:sldId id="256" r:id="rId2"/>
    <p:sldId id="259" r:id="rId3"/>
    <p:sldId id="520" r:id="rId4"/>
    <p:sldId id="521" r:id="rId5"/>
    <p:sldId id="522" r:id="rId6"/>
    <p:sldId id="519" r:id="rId7"/>
    <p:sldId id="52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0E19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6" d="100"/>
          <a:sy n="106" d="100"/>
        </p:scale>
        <p:origin x="7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FB7A85-6702-436F-A10B-4ECDA23BFBBB}" type="datetimeFigureOut">
              <a:rPr lang="en-US" smtClean="0"/>
              <a:t>6/2/2026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455B29-660C-43E5-9963-E6BBAE6E7B91}" type="slidenum">
              <a:rPr lang="en-US" smtClean="0"/>
              <a:t>‹#›</a:t>
            </a:fld>
            <a:endParaRPr lang="en-US"/>
          </a:p>
        </p:txBody>
      </p:sp>
    </p:spTree>
    <p:extLst>
      <p:ext uri="{BB962C8B-B14F-4D97-AF65-F5344CB8AC3E}">
        <p14:creationId xmlns:p14="http://schemas.microsoft.com/office/powerpoint/2010/main" val="2139980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13992-20C4-975F-0028-E78B2C0C26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BD6FB2-7CF1-CB8C-6994-BE6AAFB4C7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593C3-894B-595E-2A56-29F7B3B347B0}"/>
              </a:ext>
            </a:extLst>
          </p:cNvPr>
          <p:cNvSpPr>
            <a:spLocks noGrp="1"/>
          </p:cNvSpPr>
          <p:nvPr>
            <p:ph type="dt" sz="half" idx="10"/>
          </p:nvPr>
        </p:nvSpPr>
        <p:spPr/>
        <p:txBody>
          <a:bodyPr/>
          <a:lstStyle/>
          <a:p>
            <a:fld id="{0DFC8619-4995-44EA-BFBC-C318F6B68E53}" type="datetime1">
              <a:rPr lang="en-US" smtClean="0"/>
              <a:t>6/2/2026</a:t>
            </a:fld>
            <a:endParaRPr lang="en-US"/>
          </a:p>
        </p:txBody>
      </p:sp>
      <p:sp>
        <p:nvSpPr>
          <p:cNvPr id="5" name="Footer Placeholder 4">
            <a:extLst>
              <a:ext uri="{FF2B5EF4-FFF2-40B4-BE49-F238E27FC236}">
                <a16:creationId xmlns:a16="http://schemas.microsoft.com/office/drawing/2014/main" id="{DFFA0000-FF53-D7D0-770A-3624040CE2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492AE-738C-7E15-C335-92987CEE31E3}"/>
              </a:ext>
            </a:extLst>
          </p:cNvPr>
          <p:cNvSpPr>
            <a:spLocks noGrp="1"/>
          </p:cNvSpPr>
          <p:nvPr>
            <p:ph type="sldNum" sz="quarter" idx="12"/>
          </p:nvPr>
        </p:nvSpPr>
        <p:spPr/>
        <p:txBody>
          <a:bodyPr/>
          <a:lstStyle/>
          <a:p>
            <a:fld id="{680D7A87-328B-4590-BDDB-CFD500095B3B}" type="slidenum">
              <a:rPr lang="en-US" smtClean="0"/>
              <a:t>‹#›</a:t>
            </a:fld>
            <a:endParaRPr lang="en-US"/>
          </a:p>
        </p:txBody>
      </p:sp>
    </p:spTree>
    <p:extLst>
      <p:ext uri="{BB962C8B-B14F-4D97-AF65-F5344CB8AC3E}">
        <p14:creationId xmlns:p14="http://schemas.microsoft.com/office/powerpoint/2010/main" val="486520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D2DC7-966D-16FA-F866-0ECB09B27F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74F37D-89A7-ACEF-5AB0-5307DF6CF7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60BC73-19B0-B844-0C5B-854F2A39627C}"/>
              </a:ext>
            </a:extLst>
          </p:cNvPr>
          <p:cNvSpPr>
            <a:spLocks noGrp="1"/>
          </p:cNvSpPr>
          <p:nvPr>
            <p:ph type="dt" sz="half" idx="10"/>
          </p:nvPr>
        </p:nvSpPr>
        <p:spPr/>
        <p:txBody>
          <a:bodyPr/>
          <a:lstStyle/>
          <a:p>
            <a:fld id="{6E40FEF5-C6E4-4149-A288-75BE1B27BEB9}" type="datetime1">
              <a:rPr lang="en-US" smtClean="0"/>
              <a:t>6/2/2026</a:t>
            </a:fld>
            <a:endParaRPr lang="en-US"/>
          </a:p>
        </p:txBody>
      </p:sp>
      <p:sp>
        <p:nvSpPr>
          <p:cNvPr id="5" name="Footer Placeholder 4">
            <a:extLst>
              <a:ext uri="{FF2B5EF4-FFF2-40B4-BE49-F238E27FC236}">
                <a16:creationId xmlns:a16="http://schemas.microsoft.com/office/drawing/2014/main" id="{4AE7924A-BFAD-E6EB-CCBA-44981F2999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CA4DEA-CAF7-EA88-EAFB-CAB5CCAE65DB}"/>
              </a:ext>
            </a:extLst>
          </p:cNvPr>
          <p:cNvSpPr>
            <a:spLocks noGrp="1"/>
          </p:cNvSpPr>
          <p:nvPr>
            <p:ph type="sldNum" sz="quarter" idx="12"/>
          </p:nvPr>
        </p:nvSpPr>
        <p:spPr/>
        <p:txBody>
          <a:bodyPr/>
          <a:lstStyle/>
          <a:p>
            <a:fld id="{680D7A87-328B-4590-BDDB-CFD500095B3B}" type="slidenum">
              <a:rPr lang="en-US" smtClean="0"/>
              <a:t>‹#›</a:t>
            </a:fld>
            <a:endParaRPr lang="en-US"/>
          </a:p>
        </p:txBody>
      </p:sp>
    </p:spTree>
    <p:extLst>
      <p:ext uri="{BB962C8B-B14F-4D97-AF65-F5344CB8AC3E}">
        <p14:creationId xmlns:p14="http://schemas.microsoft.com/office/powerpoint/2010/main" val="1528577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BC3332-A171-ADF4-D480-2B54DD9F93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A234AD-C0EA-40DF-1C96-C05790786E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5D20B5-0158-A8A0-BD7A-E7C0A76B7868}"/>
              </a:ext>
            </a:extLst>
          </p:cNvPr>
          <p:cNvSpPr>
            <a:spLocks noGrp="1"/>
          </p:cNvSpPr>
          <p:nvPr>
            <p:ph type="dt" sz="half" idx="10"/>
          </p:nvPr>
        </p:nvSpPr>
        <p:spPr/>
        <p:txBody>
          <a:bodyPr/>
          <a:lstStyle/>
          <a:p>
            <a:fld id="{638E5223-A9AA-4BEA-9070-DCA56237F0B4}" type="datetime1">
              <a:rPr lang="en-US" smtClean="0"/>
              <a:t>6/2/2026</a:t>
            </a:fld>
            <a:endParaRPr lang="en-US"/>
          </a:p>
        </p:txBody>
      </p:sp>
      <p:sp>
        <p:nvSpPr>
          <p:cNvPr id="5" name="Footer Placeholder 4">
            <a:extLst>
              <a:ext uri="{FF2B5EF4-FFF2-40B4-BE49-F238E27FC236}">
                <a16:creationId xmlns:a16="http://schemas.microsoft.com/office/drawing/2014/main" id="{A383AFEE-D13F-DE9A-A543-4A9F0E1D5B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2DBEF2-1F37-7961-DCF7-DA51DF55E2B0}"/>
              </a:ext>
            </a:extLst>
          </p:cNvPr>
          <p:cNvSpPr>
            <a:spLocks noGrp="1"/>
          </p:cNvSpPr>
          <p:nvPr>
            <p:ph type="sldNum" sz="quarter" idx="12"/>
          </p:nvPr>
        </p:nvSpPr>
        <p:spPr/>
        <p:txBody>
          <a:bodyPr/>
          <a:lstStyle/>
          <a:p>
            <a:fld id="{680D7A87-328B-4590-BDDB-CFD500095B3B}" type="slidenum">
              <a:rPr lang="en-US" smtClean="0"/>
              <a:t>‹#›</a:t>
            </a:fld>
            <a:endParaRPr lang="en-US"/>
          </a:p>
        </p:txBody>
      </p:sp>
    </p:spTree>
    <p:extLst>
      <p:ext uri="{BB962C8B-B14F-4D97-AF65-F5344CB8AC3E}">
        <p14:creationId xmlns:p14="http://schemas.microsoft.com/office/powerpoint/2010/main" val="4058462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A9159-B633-6642-1349-203DA5E0F9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90F4CE-AF74-E446-83E3-62E4E52081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147A47-92E9-A937-3832-2CE4A583B40D}"/>
              </a:ext>
            </a:extLst>
          </p:cNvPr>
          <p:cNvSpPr>
            <a:spLocks noGrp="1"/>
          </p:cNvSpPr>
          <p:nvPr>
            <p:ph type="dt" sz="half" idx="10"/>
          </p:nvPr>
        </p:nvSpPr>
        <p:spPr/>
        <p:txBody>
          <a:bodyPr/>
          <a:lstStyle/>
          <a:p>
            <a:fld id="{283F00C6-D462-409F-966D-01A890F70C31}" type="datetime1">
              <a:rPr lang="en-US" smtClean="0"/>
              <a:t>6/2/2026</a:t>
            </a:fld>
            <a:endParaRPr lang="en-US"/>
          </a:p>
        </p:txBody>
      </p:sp>
      <p:sp>
        <p:nvSpPr>
          <p:cNvPr id="5" name="Footer Placeholder 4">
            <a:extLst>
              <a:ext uri="{FF2B5EF4-FFF2-40B4-BE49-F238E27FC236}">
                <a16:creationId xmlns:a16="http://schemas.microsoft.com/office/drawing/2014/main" id="{A549162D-AB53-CE32-CAE8-8CD5E926D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06863B-89F2-6B73-45C4-A43C85A9D807}"/>
              </a:ext>
            </a:extLst>
          </p:cNvPr>
          <p:cNvSpPr>
            <a:spLocks noGrp="1"/>
          </p:cNvSpPr>
          <p:nvPr>
            <p:ph type="sldNum" sz="quarter" idx="12"/>
          </p:nvPr>
        </p:nvSpPr>
        <p:spPr/>
        <p:txBody>
          <a:bodyPr/>
          <a:lstStyle/>
          <a:p>
            <a:fld id="{680D7A87-328B-4590-BDDB-CFD500095B3B}" type="slidenum">
              <a:rPr lang="en-US" smtClean="0"/>
              <a:t>‹#›</a:t>
            </a:fld>
            <a:endParaRPr lang="en-US"/>
          </a:p>
        </p:txBody>
      </p:sp>
    </p:spTree>
    <p:extLst>
      <p:ext uri="{BB962C8B-B14F-4D97-AF65-F5344CB8AC3E}">
        <p14:creationId xmlns:p14="http://schemas.microsoft.com/office/powerpoint/2010/main" val="1068433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89AF8-41AB-96C4-D6F7-99E0E9ED04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CCA35A-A79B-5E0F-6D2C-A9A69C8C10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D381FB-8EAA-B86A-7D11-DBAEF62F7363}"/>
              </a:ext>
            </a:extLst>
          </p:cNvPr>
          <p:cNvSpPr>
            <a:spLocks noGrp="1"/>
          </p:cNvSpPr>
          <p:nvPr>
            <p:ph type="dt" sz="half" idx="10"/>
          </p:nvPr>
        </p:nvSpPr>
        <p:spPr/>
        <p:txBody>
          <a:bodyPr/>
          <a:lstStyle/>
          <a:p>
            <a:fld id="{274A539E-B2E8-4BF5-BE8D-D4F104213930}" type="datetime1">
              <a:rPr lang="en-US" smtClean="0"/>
              <a:t>6/2/2026</a:t>
            </a:fld>
            <a:endParaRPr lang="en-US"/>
          </a:p>
        </p:txBody>
      </p:sp>
      <p:sp>
        <p:nvSpPr>
          <p:cNvPr id="5" name="Footer Placeholder 4">
            <a:extLst>
              <a:ext uri="{FF2B5EF4-FFF2-40B4-BE49-F238E27FC236}">
                <a16:creationId xmlns:a16="http://schemas.microsoft.com/office/drawing/2014/main" id="{87BB37AE-B5EC-533A-2ED3-D2FC7F5B4D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5C7CCC-6EF9-3287-7179-888FD72D88FE}"/>
              </a:ext>
            </a:extLst>
          </p:cNvPr>
          <p:cNvSpPr>
            <a:spLocks noGrp="1"/>
          </p:cNvSpPr>
          <p:nvPr>
            <p:ph type="sldNum" sz="quarter" idx="12"/>
          </p:nvPr>
        </p:nvSpPr>
        <p:spPr/>
        <p:txBody>
          <a:bodyPr/>
          <a:lstStyle/>
          <a:p>
            <a:fld id="{680D7A87-328B-4590-BDDB-CFD500095B3B}" type="slidenum">
              <a:rPr lang="en-US" smtClean="0"/>
              <a:t>‹#›</a:t>
            </a:fld>
            <a:endParaRPr lang="en-US"/>
          </a:p>
        </p:txBody>
      </p:sp>
    </p:spTree>
    <p:extLst>
      <p:ext uri="{BB962C8B-B14F-4D97-AF65-F5344CB8AC3E}">
        <p14:creationId xmlns:p14="http://schemas.microsoft.com/office/powerpoint/2010/main" val="1067265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220BD-4429-6A32-5F30-EA9484B09F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339483-2D3C-7672-D71A-7D1956FABB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D9C6F5-A168-6D44-E42B-F2B71A354E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1417AD-733E-5009-F359-74787C85A2D4}"/>
              </a:ext>
            </a:extLst>
          </p:cNvPr>
          <p:cNvSpPr>
            <a:spLocks noGrp="1"/>
          </p:cNvSpPr>
          <p:nvPr>
            <p:ph type="dt" sz="half" idx="10"/>
          </p:nvPr>
        </p:nvSpPr>
        <p:spPr/>
        <p:txBody>
          <a:bodyPr/>
          <a:lstStyle/>
          <a:p>
            <a:fld id="{AE8A96CE-F094-4EC3-8778-BA5FC09179E0}" type="datetime1">
              <a:rPr lang="en-US" smtClean="0"/>
              <a:t>6/2/2026</a:t>
            </a:fld>
            <a:endParaRPr lang="en-US"/>
          </a:p>
        </p:txBody>
      </p:sp>
      <p:sp>
        <p:nvSpPr>
          <p:cNvPr id="6" name="Footer Placeholder 5">
            <a:extLst>
              <a:ext uri="{FF2B5EF4-FFF2-40B4-BE49-F238E27FC236}">
                <a16:creationId xmlns:a16="http://schemas.microsoft.com/office/drawing/2014/main" id="{01B28BFE-8120-331E-1A85-AEF900415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FA900E-3A13-4448-1502-EECB87690270}"/>
              </a:ext>
            </a:extLst>
          </p:cNvPr>
          <p:cNvSpPr>
            <a:spLocks noGrp="1"/>
          </p:cNvSpPr>
          <p:nvPr>
            <p:ph type="sldNum" sz="quarter" idx="12"/>
          </p:nvPr>
        </p:nvSpPr>
        <p:spPr/>
        <p:txBody>
          <a:bodyPr/>
          <a:lstStyle/>
          <a:p>
            <a:fld id="{680D7A87-328B-4590-BDDB-CFD500095B3B}" type="slidenum">
              <a:rPr lang="en-US" smtClean="0"/>
              <a:t>‹#›</a:t>
            </a:fld>
            <a:endParaRPr lang="en-US"/>
          </a:p>
        </p:txBody>
      </p:sp>
    </p:spTree>
    <p:extLst>
      <p:ext uri="{BB962C8B-B14F-4D97-AF65-F5344CB8AC3E}">
        <p14:creationId xmlns:p14="http://schemas.microsoft.com/office/powerpoint/2010/main" val="2418436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352D5-8CC4-60D9-5C56-017C5F1E2A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1C5768-008B-FB73-BE99-21BDA0E6DF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000237-A684-5229-67F3-574A1BC227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516DC6-275F-05DB-32BF-54CE246F7F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3936E9-03F5-EF1C-7FB9-DF657B025B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0D5BC1-D8C7-004D-7E0F-B5534F784118}"/>
              </a:ext>
            </a:extLst>
          </p:cNvPr>
          <p:cNvSpPr>
            <a:spLocks noGrp="1"/>
          </p:cNvSpPr>
          <p:nvPr>
            <p:ph type="dt" sz="half" idx="10"/>
          </p:nvPr>
        </p:nvSpPr>
        <p:spPr/>
        <p:txBody>
          <a:bodyPr/>
          <a:lstStyle/>
          <a:p>
            <a:fld id="{316AA3A4-1AFA-47C3-9CE3-41B1CC4302B2}" type="datetime1">
              <a:rPr lang="en-US" smtClean="0"/>
              <a:t>6/2/2026</a:t>
            </a:fld>
            <a:endParaRPr lang="en-US"/>
          </a:p>
        </p:txBody>
      </p:sp>
      <p:sp>
        <p:nvSpPr>
          <p:cNvPr id="8" name="Footer Placeholder 7">
            <a:extLst>
              <a:ext uri="{FF2B5EF4-FFF2-40B4-BE49-F238E27FC236}">
                <a16:creationId xmlns:a16="http://schemas.microsoft.com/office/drawing/2014/main" id="{1BCF20E8-98DC-BBA7-2F7C-90747199A8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3AC169-003D-859E-9079-8EB765690139}"/>
              </a:ext>
            </a:extLst>
          </p:cNvPr>
          <p:cNvSpPr>
            <a:spLocks noGrp="1"/>
          </p:cNvSpPr>
          <p:nvPr>
            <p:ph type="sldNum" sz="quarter" idx="12"/>
          </p:nvPr>
        </p:nvSpPr>
        <p:spPr/>
        <p:txBody>
          <a:bodyPr/>
          <a:lstStyle/>
          <a:p>
            <a:fld id="{680D7A87-328B-4590-BDDB-CFD500095B3B}" type="slidenum">
              <a:rPr lang="en-US" smtClean="0"/>
              <a:t>‹#›</a:t>
            </a:fld>
            <a:endParaRPr lang="en-US"/>
          </a:p>
        </p:txBody>
      </p:sp>
    </p:spTree>
    <p:extLst>
      <p:ext uri="{BB962C8B-B14F-4D97-AF65-F5344CB8AC3E}">
        <p14:creationId xmlns:p14="http://schemas.microsoft.com/office/powerpoint/2010/main" val="2868700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33CCA-D55E-60FF-80F1-8C37C1BC47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899AD0-E020-F29B-DF24-0850D4A415E5}"/>
              </a:ext>
            </a:extLst>
          </p:cNvPr>
          <p:cNvSpPr>
            <a:spLocks noGrp="1"/>
          </p:cNvSpPr>
          <p:nvPr>
            <p:ph type="dt" sz="half" idx="10"/>
          </p:nvPr>
        </p:nvSpPr>
        <p:spPr/>
        <p:txBody>
          <a:bodyPr/>
          <a:lstStyle/>
          <a:p>
            <a:fld id="{66966BFF-0E60-40B7-8CEF-A01060A77B75}" type="datetime1">
              <a:rPr lang="en-US" smtClean="0"/>
              <a:t>6/2/2026</a:t>
            </a:fld>
            <a:endParaRPr lang="en-US"/>
          </a:p>
        </p:txBody>
      </p:sp>
      <p:sp>
        <p:nvSpPr>
          <p:cNvPr id="4" name="Footer Placeholder 3">
            <a:extLst>
              <a:ext uri="{FF2B5EF4-FFF2-40B4-BE49-F238E27FC236}">
                <a16:creationId xmlns:a16="http://schemas.microsoft.com/office/drawing/2014/main" id="{7EA85B69-BE87-C337-A99C-A820B3C561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1BB60D-2DEB-D512-8EAA-E6128057C059}"/>
              </a:ext>
            </a:extLst>
          </p:cNvPr>
          <p:cNvSpPr>
            <a:spLocks noGrp="1"/>
          </p:cNvSpPr>
          <p:nvPr>
            <p:ph type="sldNum" sz="quarter" idx="12"/>
          </p:nvPr>
        </p:nvSpPr>
        <p:spPr/>
        <p:txBody>
          <a:bodyPr/>
          <a:lstStyle/>
          <a:p>
            <a:fld id="{680D7A87-328B-4590-BDDB-CFD500095B3B}" type="slidenum">
              <a:rPr lang="en-US" smtClean="0"/>
              <a:t>‹#›</a:t>
            </a:fld>
            <a:endParaRPr lang="en-US"/>
          </a:p>
        </p:txBody>
      </p:sp>
    </p:spTree>
    <p:extLst>
      <p:ext uri="{BB962C8B-B14F-4D97-AF65-F5344CB8AC3E}">
        <p14:creationId xmlns:p14="http://schemas.microsoft.com/office/powerpoint/2010/main" val="4069550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506486-CC89-29D6-98B7-69C0DA1F0C2E}"/>
              </a:ext>
            </a:extLst>
          </p:cNvPr>
          <p:cNvSpPr>
            <a:spLocks noGrp="1"/>
          </p:cNvSpPr>
          <p:nvPr>
            <p:ph type="dt" sz="half" idx="10"/>
          </p:nvPr>
        </p:nvSpPr>
        <p:spPr/>
        <p:txBody>
          <a:bodyPr/>
          <a:lstStyle/>
          <a:p>
            <a:fld id="{F495FDF8-1074-4B35-A54D-4E1638A10A1A}" type="datetime1">
              <a:rPr lang="en-US" smtClean="0"/>
              <a:t>6/2/2026</a:t>
            </a:fld>
            <a:endParaRPr lang="en-US"/>
          </a:p>
        </p:txBody>
      </p:sp>
      <p:sp>
        <p:nvSpPr>
          <p:cNvPr id="3" name="Footer Placeholder 2">
            <a:extLst>
              <a:ext uri="{FF2B5EF4-FFF2-40B4-BE49-F238E27FC236}">
                <a16:creationId xmlns:a16="http://schemas.microsoft.com/office/drawing/2014/main" id="{7556D92B-C8BE-BF72-D404-21553977AF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844448-B739-D36A-BE5E-6204DEEF2FFE}"/>
              </a:ext>
            </a:extLst>
          </p:cNvPr>
          <p:cNvSpPr>
            <a:spLocks noGrp="1"/>
          </p:cNvSpPr>
          <p:nvPr>
            <p:ph type="sldNum" sz="quarter" idx="12"/>
          </p:nvPr>
        </p:nvSpPr>
        <p:spPr/>
        <p:txBody>
          <a:bodyPr/>
          <a:lstStyle/>
          <a:p>
            <a:fld id="{680D7A87-328B-4590-BDDB-CFD500095B3B}" type="slidenum">
              <a:rPr lang="en-US" smtClean="0"/>
              <a:t>‹#›</a:t>
            </a:fld>
            <a:endParaRPr lang="en-US"/>
          </a:p>
        </p:txBody>
      </p:sp>
    </p:spTree>
    <p:extLst>
      <p:ext uri="{BB962C8B-B14F-4D97-AF65-F5344CB8AC3E}">
        <p14:creationId xmlns:p14="http://schemas.microsoft.com/office/powerpoint/2010/main" val="4176287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00764-B1EE-0BC0-37EA-0C5F98A2C7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22BDE5-A9C2-BE62-DCF0-45745439BB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6E1086-B66D-2143-A12B-629BCB0F56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7D63B2-7F7A-E826-7646-07E3E5485395}"/>
              </a:ext>
            </a:extLst>
          </p:cNvPr>
          <p:cNvSpPr>
            <a:spLocks noGrp="1"/>
          </p:cNvSpPr>
          <p:nvPr>
            <p:ph type="dt" sz="half" idx="10"/>
          </p:nvPr>
        </p:nvSpPr>
        <p:spPr/>
        <p:txBody>
          <a:bodyPr/>
          <a:lstStyle/>
          <a:p>
            <a:fld id="{12BA0F4D-7A4F-4E41-90D2-23992900094C}" type="datetime1">
              <a:rPr lang="en-US" smtClean="0"/>
              <a:t>6/2/2026</a:t>
            </a:fld>
            <a:endParaRPr lang="en-US"/>
          </a:p>
        </p:txBody>
      </p:sp>
      <p:sp>
        <p:nvSpPr>
          <p:cNvPr id="6" name="Footer Placeholder 5">
            <a:extLst>
              <a:ext uri="{FF2B5EF4-FFF2-40B4-BE49-F238E27FC236}">
                <a16:creationId xmlns:a16="http://schemas.microsoft.com/office/drawing/2014/main" id="{354A61A7-4617-E86F-F586-7DDAF834E6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75BB51-19DD-D796-DF44-F49659082CAA}"/>
              </a:ext>
            </a:extLst>
          </p:cNvPr>
          <p:cNvSpPr>
            <a:spLocks noGrp="1"/>
          </p:cNvSpPr>
          <p:nvPr>
            <p:ph type="sldNum" sz="quarter" idx="12"/>
          </p:nvPr>
        </p:nvSpPr>
        <p:spPr/>
        <p:txBody>
          <a:bodyPr/>
          <a:lstStyle/>
          <a:p>
            <a:fld id="{680D7A87-328B-4590-BDDB-CFD500095B3B}" type="slidenum">
              <a:rPr lang="en-US" smtClean="0"/>
              <a:t>‹#›</a:t>
            </a:fld>
            <a:endParaRPr lang="en-US"/>
          </a:p>
        </p:txBody>
      </p:sp>
    </p:spTree>
    <p:extLst>
      <p:ext uri="{BB962C8B-B14F-4D97-AF65-F5344CB8AC3E}">
        <p14:creationId xmlns:p14="http://schemas.microsoft.com/office/powerpoint/2010/main" val="362294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A1AA8-C919-8918-80B3-4A32702C91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DF4B9B-E7D5-2292-DF0B-0022CC2515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6E2148-D657-D803-1464-476EBFBF7D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4AF3BB-C243-B4A5-38B3-258484C18DF3}"/>
              </a:ext>
            </a:extLst>
          </p:cNvPr>
          <p:cNvSpPr>
            <a:spLocks noGrp="1"/>
          </p:cNvSpPr>
          <p:nvPr>
            <p:ph type="dt" sz="half" idx="10"/>
          </p:nvPr>
        </p:nvSpPr>
        <p:spPr/>
        <p:txBody>
          <a:bodyPr/>
          <a:lstStyle/>
          <a:p>
            <a:fld id="{E897E99A-23E8-4F9D-9B7E-56B78278F574}" type="datetime1">
              <a:rPr lang="en-US" smtClean="0"/>
              <a:t>6/2/2026</a:t>
            </a:fld>
            <a:endParaRPr lang="en-US"/>
          </a:p>
        </p:txBody>
      </p:sp>
      <p:sp>
        <p:nvSpPr>
          <p:cNvPr id="6" name="Footer Placeholder 5">
            <a:extLst>
              <a:ext uri="{FF2B5EF4-FFF2-40B4-BE49-F238E27FC236}">
                <a16:creationId xmlns:a16="http://schemas.microsoft.com/office/drawing/2014/main" id="{638A5BB0-A0F1-27E4-D5BB-79B8A2BBD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D11BCC-9745-3BA1-72F2-A8BB09441D57}"/>
              </a:ext>
            </a:extLst>
          </p:cNvPr>
          <p:cNvSpPr>
            <a:spLocks noGrp="1"/>
          </p:cNvSpPr>
          <p:nvPr>
            <p:ph type="sldNum" sz="quarter" idx="12"/>
          </p:nvPr>
        </p:nvSpPr>
        <p:spPr/>
        <p:txBody>
          <a:bodyPr/>
          <a:lstStyle/>
          <a:p>
            <a:fld id="{680D7A87-328B-4590-BDDB-CFD500095B3B}" type="slidenum">
              <a:rPr lang="en-US" smtClean="0"/>
              <a:t>‹#›</a:t>
            </a:fld>
            <a:endParaRPr lang="en-US"/>
          </a:p>
        </p:txBody>
      </p:sp>
    </p:spTree>
    <p:extLst>
      <p:ext uri="{BB962C8B-B14F-4D97-AF65-F5344CB8AC3E}">
        <p14:creationId xmlns:p14="http://schemas.microsoft.com/office/powerpoint/2010/main" val="713747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1FE8C7-CB52-E897-7BD8-0CD8E2EA0A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D0B3B0-8A38-947E-2197-1B1430BC56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6F7860-F10F-7E4E-2AC7-F3F3872C9D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29EC8D-A120-4EB8-9720-F57D4AF9DF9F}" type="datetime1">
              <a:rPr lang="en-US" smtClean="0"/>
              <a:t>6/2/2026</a:t>
            </a:fld>
            <a:endParaRPr lang="en-US"/>
          </a:p>
        </p:txBody>
      </p:sp>
      <p:sp>
        <p:nvSpPr>
          <p:cNvPr id="5" name="Footer Placeholder 4">
            <a:extLst>
              <a:ext uri="{FF2B5EF4-FFF2-40B4-BE49-F238E27FC236}">
                <a16:creationId xmlns:a16="http://schemas.microsoft.com/office/drawing/2014/main" id="{7B815C73-C418-55C0-91F2-56FFFC2299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8EE427-B73A-0997-26C1-C1AA72482B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D7A87-328B-4590-BDDB-CFD500095B3B}" type="slidenum">
              <a:rPr lang="en-US" smtClean="0"/>
              <a:t>‹#›</a:t>
            </a:fld>
            <a:endParaRPr lang="en-US"/>
          </a:p>
        </p:txBody>
      </p:sp>
    </p:spTree>
    <p:extLst>
      <p:ext uri="{BB962C8B-B14F-4D97-AF65-F5344CB8AC3E}">
        <p14:creationId xmlns:p14="http://schemas.microsoft.com/office/powerpoint/2010/main" val="347167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4B18CA-8CAF-BA61-CD9F-E18D00DB31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640" y="-217108"/>
            <a:ext cx="10390360" cy="7345522"/>
          </a:xfrm>
          <a:prstGeom prst="rect">
            <a:avLst/>
          </a:prstGeom>
        </p:spPr>
      </p:pic>
      <p:pic>
        <p:nvPicPr>
          <p:cNvPr id="2" name="Content Placeholder 4">
            <a:extLst>
              <a:ext uri="{FF2B5EF4-FFF2-40B4-BE49-F238E27FC236}">
                <a16:creationId xmlns:a16="http://schemas.microsoft.com/office/drawing/2014/main" id="{52868C6A-593E-81A1-2E27-55209159E5FC}"/>
              </a:ext>
            </a:extLst>
          </p:cNvPr>
          <p:cNvPicPr>
            <a:picLocks noChangeAspect="1"/>
          </p:cNvPicPr>
          <p:nvPr/>
        </p:nvPicPr>
        <p:blipFill>
          <a:blip r:embed="rId3">
            <a:extLst>
              <a:ext uri="{28A0092B-C50C-407E-A947-70E740481C1C}">
                <a14:useLocalDpi xmlns:a14="http://schemas.microsoft.com/office/drawing/2010/main" val="0"/>
              </a:ext>
            </a:extLst>
          </a:blip>
          <a:srcRect l="19843" t="2990" r="-1" b="28671"/>
          <a:stretch>
            <a:fillRect/>
          </a:stretch>
        </p:blipFill>
        <p:spPr>
          <a:xfrm>
            <a:off x="-71492" y="0"/>
            <a:ext cx="5445760" cy="6858000"/>
          </a:xfrm>
          <a:prstGeom prst="rect">
            <a:avLst/>
          </a:prstGeom>
        </p:spPr>
      </p:pic>
      <p:pic>
        <p:nvPicPr>
          <p:cNvPr id="7" name="Picture 6">
            <a:extLst>
              <a:ext uri="{FF2B5EF4-FFF2-40B4-BE49-F238E27FC236}">
                <a16:creationId xmlns:a16="http://schemas.microsoft.com/office/drawing/2014/main" id="{4A9D9CA9-7999-0EBD-5E9C-59B3D4EF621D}"/>
              </a:ext>
            </a:extLst>
          </p:cNvPr>
          <p:cNvPicPr>
            <a:picLocks noChangeAspect="1"/>
          </p:cNvPicPr>
          <p:nvPr/>
        </p:nvPicPr>
        <p:blipFill>
          <a:blip r:embed="rId4">
            <a:alphaModFix amt="20000"/>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30289" r="8965" b="10048"/>
          <a:stretch>
            <a:fillRect/>
          </a:stretch>
        </p:blipFill>
        <p:spPr>
          <a:xfrm>
            <a:off x="5374268" y="0"/>
            <a:ext cx="6817732" cy="6858000"/>
          </a:xfrm>
          <a:prstGeom prst="rect">
            <a:avLst/>
          </a:prstGeom>
        </p:spPr>
      </p:pic>
      <p:pic>
        <p:nvPicPr>
          <p:cNvPr id="12" name="Picture 11">
            <a:extLst>
              <a:ext uri="{FF2B5EF4-FFF2-40B4-BE49-F238E27FC236}">
                <a16:creationId xmlns:a16="http://schemas.microsoft.com/office/drawing/2014/main" id="{090CF04D-6992-7AB3-497A-3AAF884CB4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2317" y="1281998"/>
            <a:ext cx="1350025" cy="1410776"/>
          </a:xfrm>
          <a:prstGeom prst="rect">
            <a:avLst/>
          </a:prstGeom>
        </p:spPr>
      </p:pic>
      <p:pic>
        <p:nvPicPr>
          <p:cNvPr id="17" name="Picture 16">
            <a:extLst>
              <a:ext uri="{FF2B5EF4-FFF2-40B4-BE49-F238E27FC236}">
                <a16:creationId xmlns:a16="http://schemas.microsoft.com/office/drawing/2014/main" id="{B2BDE9D5-D7AD-5E86-BD39-FDA84D3C1CE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57950" y="97579"/>
            <a:ext cx="1137841" cy="1184419"/>
          </a:xfrm>
          <a:prstGeom prst="rect">
            <a:avLst/>
          </a:prstGeom>
        </p:spPr>
      </p:pic>
      <p:sp>
        <p:nvSpPr>
          <p:cNvPr id="20" name="Content Placeholder 3">
            <a:extLst>
              <a:ext uri="{FF2B5EF4-FFF2-40B4-BE49-F238E27FC236}">
                <a16:creationId xmlns:a16="http://schemas.microsoft.com/office/drawing/2014/main" id="{AF9019A8-C2BC-BEB8-1F9E-9E6180FA4D5F}"/>
              </a:ext>
            </a:extLst>
          </p:cNvPr>
          <p:cNvSpPr txBox="1">
            <a:spLocks/>
          </p:cNvSpPr>
          <p:nvPr/>
        </p:nvSpPr>
        <p:spPr>
          <a:xfrm>
            <a:off x="9211733" y="5858346"/>
            <a:ext cx="3137146" cy="669927"/>
          </a:xfrm>
          <a:prstGeom prst="rect">
            <a:avLst/>
          </a:prstGeom>
          <a:noFill/>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a-IR" sz="1600" b="1" dirty="0">
                <a:solidFill>
                  <a:srgbClr val="002060"/>
                </a:solidFill>
                <a:cs typeface="B Titr" panose="00000700000000000000" pitchFamily="2" charset="-78"/>
              </a:rPr>
              <a:t>دانشگاه کردستان</a:t>
            </a:r>
          </a:p>
          <a:p>
            <a:r>
              <a:rPr lang="fa-IR" sz="1600" b="1" dirty="0">
                <a:solidFill>
                  <a:srgbClr val="002060"/>
                </a:solidFill>
                <a:cs typeface="B Titr" panose="00000700000000000000" pitchFamily="2" charset="-78"/>
              </a:rPr>
              <a:t>18 الی 20 خرداد ماه 1405</a:t>
            </a:r>
          </a:p>
        </p:txBody>
      </p:sp>
    </p:spTree>
    <p:extLst>
      <p:ext uri="{BB962C8B-B14F-4D97-AF65-F5344CB8AC3E}">
        <p14:creationId xmlns:p14="http://schemas.microsoft.com/office/powerpoint/2010/main" val="3371507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09B8DE-7F20-C221-A48E-3F036C9393D3}"/>
              </a:ext>
            </a:extLst>
          </p:cNvPr>
          <p:cNvPicPr>
            <a:picLocks noChangeAspect="1"/>
          </p:cNvPicPr>
          <p:nvPr/>
        </p:nvPicPr>
        <p:blipFill>
          <a:blip r:embed="rId2">
            <a:alphaModFix amt="85000"/>
            <a:extLst>
              <a:ext uri="{28A0092B-C50C-407E-A947-70E740481C1C}">
                <a14:useLocalDpi xmlns:a14="http://schemas.microsoft.com/office/drawing/2010/main" val="0"/>
              </a:ext>
            </a:extLst>
          </a:blip>
          <a:srcRect l="29583" t="28418" r="29856" b="27174"/>
          <a:stretch>
            <a:fillRect/>
          </a:stretch>
        </p:blipFill>
        <p:spPr>
          <a:xfrm>
            <a:off x="-11490" y="-1"/>
            <a:ext cx="12203490" cy="4808608"/>
          </a:xfrm>
          <a:prstGeom prst="rect">
            <a:avLst/>
          </a:prstGeom>
        </p:spPr>
      </p:pic>
      <p:sp>
        <p:nvSpPr>
          <p:cNvPr id="3" name="Rectangle 2">
            <a:extLst>
              <a:ext uri="{FF2B5EF4-FFF2-40B4-BE49-F238E27FC236}">
                <a16:creationId xmlns:a16="http://schemas.microsoft.com/office/drawing/2014/main" id="{ABBA6ADC-0287-4E58-6E42-874E2911C3CF}"/>
              </a:ext>
            </a:extLst>
          </p:cNvPr>
          <p:cNvSpPr/>
          <p:nvPr/>
        </p:nvSpPr>
        <p:spPr>
          <a:xfrm>
            <a:off x="0" y="6219639"/>
            <a:ext cx="4043680"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600" b="1" dirty="0">
                <a:solidFill>
                  <a:srgbClr val="002060"/>
                </a:solidFill>
                <a:latin typeface="Times New Roman" panose="02020603050405020304" pitchFamily="18" charset="0"/>
                <a:cs typeface="Times New Roman" panose="02020603050405020304" pitchFamily="18" charset="0"/>
              </a:rPr>
              <a:t>14</a:t>
            </a:r>
            <a:r>
              <a:rPr lang="en-US" sz="1600" b="1" baseline="30000" dirty="0">
                <a:solidFill>
                  <a:srgbClr val="002060"/>
                </a:solidFill>
                <a:latin typeface="Times New Roman" panose="02020603050405020304" pitchFamily="18" charset="0"/>
                <a:cs typeface="Times New Roman" panose="02020603050405020304" pitchFamily="18" charset="0"/>
              </a:rPr>
              <a:t>th</a:t>
            </a:r>
            <a:r>
              <a:rPr lang="en-US" sz="1600" b="1" dirty="0">
                <a:solidFill>
                  <a:srgbClr val="002060"/>
                </a:solidFill>
                <a:latin typeface="Times New Roman" panose="02020603050405020304" pitchFamily="18" charset="0"/>
                <a:cs typeface="Times New Roman" panose="02020603050405020304" pitchFamily="18" charset="0"/>
              </a:rPr>
              <a:t> Iranian Horticultural science Congress,</a:t>
            </a:r>
          </a:p>
          <a:p>
            <a:pPr algn="ctr"/>
            <a:r>
              <a:rPr lang="en-US" sz="1600" b="1" dirty="0">
                <a:solidFill>
                  <a:srgbClr val="002060"/>
                </a:solidFill>
                <a:latin typeface="Times New Roman" panose="02020603050405020304" pitchFamily="18" charset="0"/>
                <a:cs typeface="Times New Roman" panose="02020603050405020304" pitchFamily="18" charset="0"/>
              </a:rPr>
              <a:t>Kurdistan, June 8-10, 2026</a:t>
            </a:r>
          </a:p>
        </p:txBody>
      </p:sp>
      <p:sp>
        <p:nvSpPr>
          <p:cNvPr id="6" name="TextBox 5">
            <a:extLst>
              <a:ext uri="{FF2B5EF4-FFF2-40B4-BE49-F238E27FC236}">
                <a16:creationId xmlns:a16="http://schemas.microsoft.com/office/drawing/2014/main" id="{654D0AC2-2FE5-4626-A92E-32F3B1350D36}"/>
              </a:ext>
            </a:extLst>
          </p:cNvPr>
          <p:cNvSpPr txBox="1"/>
          <p:nvPr/>
        </p:nvSpPr>
        <p:spPr>
          <a:xfrm>
            <a:off x="3164923" y="4208444"/>
            <a:ext cx="6094070" cy="600164"/>
          </a:xfrm>
          <a:prstGeom prst="rect">
            <a:avLst/>
          </a:prstGeom>
          <a:noFill/>
        </p:spPr>
        <p:txBody>
          <a:bodyPr wrap="square">
            <a:spAutoFit/>
          </a:bodyPr>
          <a:lstStyle/>
          <a:p>
            <a:pPr marL="0" marR="0" lvl="0" indent="0" algn="ctr" defTabSz="914400" rtl="1" eaLnBrk="1" fontAlgn="auto" latinLnBrk="0" hangingPunct="1">
              <a:lnSpc>
                <a:spcPct val="15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B Titr" panose="00000700000000000000" pitchFamily="2" charset="-78"/>
              </a:rPr>
              <a:t> </a:t>
            </a:r>
            <a:r>
              <a:rPr kumimoji="0" lang="fa-IR"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B Titr" panose="00000700000000000000" pitchFamily="2" charset="-78"/>
              </a:rPr>
              <a:t>..........عنوان مقاله.............</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B Titr" panose="00000700000000000000" pitchFamily="2" charset="-78"/>
            </a:endParaRPr>
          </a:p>
        </p:txBody>
      </p:sp>
      <p:sp>
        <p:nvSpPr>
          <p:cNvPr id="7" name="Rectangle 6">
            <a:extLst>
              <a:ext uri="{FF2B5EF4-FFF2-40B4-BE49-F238E27FC236}">
                <a16:creationId xmlns:a16="http://schemas.microsoft.com/office/drawing/2014/main" id="{556A954E-D482-A9C6-0CFA-FF4483732E92}"/>
              </a:ext>
            </a:extLst>
          </p:cNvPr>
          <p:cNvSpPr/>
          <p:nvPr/>
        </p:nvSpPr>
        <p:spPr>
          <a:xfrm>
            <a:off x="4421258" y="5152348"/>
            <a:ext cx="3581400" cy="307777"/>
          </a:xfrm>
          <a:prstGeom prst="rect">
            <a:avLst/>
          </a:prstGeom>
        </p:spPr>
        <p:txBody>
          <a:bodyPr wrap="square">
            <a:spAutoFit/>
          </a:bodyPr>
          <a:lstStyle/>
          <a:p>
            <a:pPr algn="ctr" rtl="1"/>
            <a:r>
              <a:rPr lang="fa-IR" sz="1400" dirty="0">
                <a:solidFill>
                  <a:srgbClr val="FF0000"/>
                </a:solidFill>
                <a:cs typeface="B Koodak" panose="00000700000000000000" pitchFamily="2" charset="-78"/>
              </a:rPr>
              <a:t>نویسنده اول</a:t>
            </a:r>
            <a:r>
              <a:rPr lang="fa-IR" sz="1400" baseline="30000" dirty="0">
                <a:solidFill>
                  <a:srgbClr val="FF0000"/>
                </a:solidFill>
                <a:cs typeface="B Koodak" panose="00000700000000000000" pitchFamily="2" charset="-78"/>
              </a:rPr>
              <a:t>*</a:t>
            </a:r>
            <a:r>
              <a:rPr lang="fa-IR" sz="1400" dirty="0">
                <a:cs typeface="B Koodak" panose="00000700000000000000" pitchFamily="2" charset="-78"/>
              </a:rPr>
              <a:t>، نویسنده دوم، نویسنده سوم، .....</a:t>
            </a:r>
            <a:endParaRPr lang="en-US" sz="1400" dirty="0">
              <a:cs typeface="B Koodak" panose="00000700000000000000" pitchFamily="2" charset="-78"/>
            </a:endParaRPr>
          </a:p>
        </p:txBody>
      </p:sp>
      <p:sp>
        <p:nvSpPr>
          <p:cNvPr id="8" name="Rectangle 7">
            <a:extLst>
              <a:ext uri="{FF2B5EF4-FFF2-40B4-BE49-F238E27FC236}">
                <a16:creationId xmlns:a16="http://schemas.microsoft.com/office/drawing/2014/main" id="{F64F8F86-783C-7BC7-A50D-E52356A6610B}"/>
              </a:ext>
            </a:extLst>
          </p:cNvPr>
          <p:cNvSpPr/>
          <p:nvPr/>
        </p:nvSpPr>
        <p:spPr>
          <a:xfrm>
            <a:off x="4509308" y="5606319"/>
            <a:ext cx="3405300" cy="289951"/>
          </a:xfrm>
          <a:prstGeom prst="rect">
            <a:avLst/>
          </a:prstGeom>
        </p:spPr>
        <p:txBody>
          <a:bodyPr wrap="square">
            <a:spAutoFit/>
          </a:bodyPr>
          <a:lstStyle/>
          <a:p>
            <a:pPr algn="ctr" rtl="1">
              <a:lnSpc>
                <a:spcPct val="107000"/>
              </a:lnSpc>
              <a:spcAft>
                <a:spcPts val="0"/>
              </a:spcAft>
            </a:pPr>
            <a:r>
              <a:rPr lang="fa-IR" sz="1200" b="1" baseline="30000" dirty="0">
                <a:solidFill>
                  <a:srgbClr val="000000"/>
                </a:solidFill>
                <a:ea typeface="Calibri" panose="020F0502020204030204" pitchFamily="34" charset="0"/>
              </a:rPr>
              <a:t>*</a:t>
            </a:r>
            <a:r>
              <a:rPr lang="ar-SA" sz="1200" b="1" dirty="0">
                <a:solidFill>
                  <a:srgbClr val="000000"/>
                </a:solidFill>
                <a:ea typeface="Calibri" panose="020F0502020204030204" pitchFamily="34" charset="0"/>
                <a:cs typeface="B Mitra" panose="00000400000000000000" pitchFamily="2" charset="-78"/>
              </a:rPr>
              <a:t>نویسنده مسئول</a:t>
            </a:r>
            <a:r>
              <a:rPr lang="ar-SA" sz="1200" dirty="0">
                <a:solidFill>
                  <a:srgbClr val="000000"/>
                </a:solidFill>
                <a:ea typeface="Calibri" panose="020F0502020204030204" pitchFamily="34" charset="0"/>
                <a:cs typeface="B Mitra" panose="00000400000000000000" pitchFamily="2" charset="-78"/>
              </a:rPr>
              <a:t>: </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Email</a:t>
            </a:r>
            <a:r>
              <a:rPr lang="en-US" sz="1200" b="1" dirty="0">
                <a:solidFill>
                  <a:srgbClr val="000000"/>
                </a:solidFill>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p:txBody>
      </p:sp>
      <p:sp>
        <p:nvSpPr>
          <p:cNvPr id="14" name="TextBox 13">
            <a:extLst>
              <a:ext uri="{FF2B5EF4-FFF2-40B4-BE49-F238E27FC236}">
                <a16:creationId xmlns:a16="http://schemas.microsoft.com/office/drawing/2014/main" id="{57956B99-EB7E-93F8-AB1B-A9ABFD85A139}"/>
              </a:ext>
            </a:extLst>
          </p:cNvPr>
          <p:cNvSpPr txBox="1"/>
          <p:nvPr/>
        </p:nvSpPr>
        <p:spPr>
          <a:xfrm>
            <a:off x="4208115" y="0"/>
            <a:ext cx="3764280" cy="1136208"/>
          </a:xfrm>
          <a:prstGeom prst="rect">
            <a:avLst/>
          </a:prstGeom>
          <a:noFill/>
        </p:spPr>
        <p:txBody>
          <a:bodyPr wrap="square">
            <a:spAutoFit/>
          </a:bodyPr>
          <a:lstStyle/>
          <a:p>
            <a:pPr algn="ctr" rtl="1">
              <a:lnSpc>
                <a:spcPct val="90000"/>
              </a:lnSpc>
              <a:spcAft>
                <a:spcPts val="800"/>
              </a:spcAft>
              <a:buNone/>
            </a:pPr>
            <a:r>
              <a:rPr lang="fa-IR" sz="2000" b="1" kern="1200" dirty="0">
                <a:solidFill>
                  <a:srgbClr val="002060"/>
                </a:solidFill>
                <a:effectLst/>
                <a:latin typeface="Calibri" panose="020F0502020204030204" pitchFamily="34" charset="0"/>
                <a:ea typeface="Calibri" panose="020F0502020204030204" pitchFamily="34" charset="0"/>
                <a:cs typeface="B Titr" panose="00000700000000000000" pitchFamily="2" charset="-78"/>
              </a:rPr>
              <a:t>چهاردهمین کنگره علوم باغبانی ایران</a:t>
            </a:r>
            <a:endParaRPr lang="en-US" sz="2000" kern="100" dirty="0">
              <a:effectLst/>
              <a:latin typeface="Times New Roman" panose="02020603050405020304" pitchFamily="18" charset="0"/>
              <a:ea typeface="Calibri" panose="020F0502020204030204" pitchFamily="34" charset="0"/>
              <a:cs typeface="B Nazanin" panose="00000400000000000000" pitchFamily="2" charset="-78"/>
            </a:endParaRPr>
          </a:p>
          <a:p>
            <a:pPr algn="ctr" rtl="1">
              <a:lnSpc>
                <a:spcPct val="90000"/>
              </a:lnSpc>
              <a:spcAft>
                <a:spcPts val="800"/>
              </a:spcAft>
            </a:pPr>
            <a:r>
              <a:rPr lang="fa-IR" sz="2000" b="1" dirty="0">
                <a:solidFill>
                  <a:srgbClr val="002060"/>
                </a:solidFill>
                <a:latin typeface="Calibri" panose="020F0502020204030204" pitchFamily="34" charset="0"/>
                <a:ea typeface="Calibri" panose="020F0502020204030204" pitchFamily="34" charset="0"/>
                <a:cs typeface="B Titr" panose="00000700000000000000" pitchFamily="2" charset="-78"/>
              </a:rPr>
              <a:t>20-18 خرداد ماه 1405</a:t>
            </a:r>
            <a:endParaRPr lang="fa-IR" sz="2000" b="1" kern="1200" dirty="0">
              <a:solidFill>
                <a:srgbClr val="002060"/>
              </a:solidFill>
              <a:effectLst/>
              <a:latin typeface="Calibri" panose="020F0502020204030204" pitchFamily="34" charset="0"/>
              <a:ea typeface="Calibri" panose="020F0502020204030204" pitchFamily="34" charset="0"/>
              <a:cs typeface="B Titr" panose="00000700000000000000" pitchFamily="2" charset="-78"/>
            </a:endParaRPr>
          </a:p>
          <a:p>
            <a:pPr algn="ctr" rtl="1">
              <a:lnSpc>
                <a:spcPct val="90000"/>
              </a:lnSpc>
              <a:spcAft>
                <a:spcPts val="800"/>
              </a:spcAft>
              <a:buNone/>
            </a:pPr>
            <a:r>
              <a:rPr lang="fa-IR" sz="2000" b="1" kern="1200" dirty="0">
                <a:solidFill>
                  <a:srgbClr val="002060"/>
                </a:solidFill>
                <a:effectLst/>
                <a:latin typeface="Calibri" panose="020F0502020204030204" pitchFamily="34" charset="0"/>
                <a:ea typeface="Calibri" panose="020F0502020204030204" pitchFamily="34" charset="0"/>
                <a:cs typeface="B Titr" panose="00000700000000000000" pitchFamily="2" charset="-78"/>
              </a:rPr>
              <a:t>دانشگاه کردستان</a:t>
            </a:r>
            <a:endParaRPr lang="en-US" sz="2000" kern="100" dirty="0">
              <a:effectLst/>
              <a:latin typeface="Times New Roman" panose="02020603050405020304" pitchFamily="18" charset="0"/>
              <a:ea typeface="Calibri" panose="020F0502020204030204" pitchFamily="34" charset="0"/>
              <a:cs typeface="B Nazanin" panose="00000400000000000000" pitchFamily="2" charset="-78"/>
            </a:endParaRPr>
          </a:p>
        </p:txBody>
      </p:sp>
      <p:pic>
        <p:nvPicPr>
          <p:cNvPr id="16" name="Picture 15">
            <a:extLst>
              <a:ext uri="{FF2B5EF4-FFF2-40B4-BE49-F238E27FC236}">
                <a16:creationId xmlns:a16="http://schemas.microsoft.com/office/drawing/2014/main" id="{904FC1C4-17C0-22BF-2B4F-4CCB94FD98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880" y="-1"/>
            <a:ext cx="1087280" cy="1136208"/>
          </a:xfrm>
          <a:prstGeom prst="rect">
            <a:avLst/>
          </a:prstGeom>
        </p:spPr>
      </p:pic>
      <p:pic>
        <p:nvPicPr>
          <p:cNvPr id="18" name="Picture 17">
            <a:extLst>
              <a:ext uri="{FF2B5EF4-FFF2-40B4-BE49-F238E27FC236}">
                <a16:creationId xmlns:a16="http://schemas.microsoft.com/office/drawing/2014/main" id="{94D8514C-D3D3-5CA7-2E29-93D9DE259C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0389" y="109151"/>
            <a:ext cx="951808" cy="917905"/>
          </a:xfrm>
          <a:prstGeom prst="rect">
            <a:avLst/>
          </a:prstGeom>
        </p:spPr>
      </p:pic>
    </p:spTree>
    <p:extLst>
      <p:ext uri="{BB962C8B-B14F-4D97-AF65-F5344CB8AC3E}">
        <p14:creationId xmlns:p14="http://schemas.microsoft.com/office/powerpoint/2010/main" val="25179696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7B0F13-2D21-BB3D-0FA6-A106BFDD37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2"/>
            <a:ext cx="12192000" cy="6861645"/>
          </a:xfrm>
          <a:prstGeom prst="rect">
            <a:avLst/>
          </a:prstGeom>
        </p:spPr>
      </p:pic>
      <p:sp>
        <p:nvSpPr>
          <p:cNvPr id="3" name="Slide Number Placeholder 2">
            <a:extLst>
              <a:ext uri="{FF2B5EF4-FFF2-40B4-BE49-F238E27FC236}">
                <a16:creationId xmlns:a16="http://schemas.microsoft.com/office/drawing/2014/main" id="{903102E9-ABD9-E423-2861-4C57697D3B2A}"/>
              </a:ext>
            </a:extLst>
          </p:cNvPr>
          <p:cNvSpPr>
            <a:spLocks noGrp="1"/>
          </p:cNvSpPr>
          <p:nvPr>
            <p:ph type="sldNum" sz="quarter" idx="12"/>
          </p:nvPr>
        </p:nvSpPr>
        <p:spPr/>
        <p:txBody>
          <a:bodyPr/>
          <a:lstStyle/>
          <a:p>
            <a:fld id="{680D7A87-328B-4590-BDDB-CFD500095B3B}" type="slidenum">
              <a:rPr lang="en-US" smtClean="0"/>
              <a:t>3</a:t>
            </a:fld>
            <a:endParaRPr lang="en-US"/>
          </a:p>
        </p:txBody>
      </p:sp>
      <p:sp>
        <p:nvSpPr>
          <p:cNvPr id="2" name="Rectangle 2">
            <a:extLst>
              <a:ext uri="{FF2B5EF4-FFF2-40B4-BE49-F238E27FC236}">
                <a16:creationId xmlns:a16="http://schemas.microsoft.com/office/drawing/2014/main" id="{6640000F-8686-AB1F-0587-8E71514DCC56}"/>
              </a:ext>
            </a:extLst>
          </p:cNvPr>
          <p:cNvSpPr txBox="1">
            <a:spLocks noChangeArrowheads="1"/>
          </p:cNvSpPr>
          <p:nvPr/>
        </p:nvSpPr>
        <p:spPr>
          <a:xfrm>
            <a:off x="2111375" y="1875505"/>
            <a:ext cx="8229600" cy="1299833"/>
          </a:xfrm>
          <a:prstGeom prst="rect">
            <a:avLst/>
          </a:prstGeom>
        </p:spPr>
        <p:txBody>
          <a:bodyPr anchor="ctr"/>
          <a:lst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a:lstStyle>
          <a:p>
            <a:pPr rtl="1" eaLnBrk="1" fontAlgn="auto" hangingPunct="1">
              <a:spcAft>
                <a:spcPts val="0"/>
              </a:spcAft>
              <a:defRPr/>
            </a:pPr>
            <a:r>
              <a:rPr lang="fa-IR" altLang="en-US" sz="4800" dirty="0">
                <a:cs typeface="B Titr" pitchFamily="2" charset="-78"/>
              </a:rPr>
              <a:t>ساختار ارائه</a:t>
            </a:r>
            <a:endParaRPr lang="en-US" altLang="en-US" sz="4800" dirty="0">
              <a:cs typeface="B Titr" pitchFamily="2" charset="-78"/>
            </a:endParaRPr>
          </a:p>
        </p:txBody>
      </p:sp>
      <p:sp>
        <p:nvSpPr>
          <p:cNvPr id="4" name="Rectangle 12">
            <a:extLst>
              <a:ext uri="{FF2B5EF4-FFF2-40B4-BE49-F238E27FC236}">
                <a16:creationId xmlns:a16="http://schemas.microsoft.com/office/drawing/2014/main" id="{E72BBC3F-5F1C-21B4-1DB0-85650F9C9CE7}"/>
              </a:ext>
            </a:extLst>
          </p:cNvPr>
          <p:cNvSpPr>
            <a:spLocks noChangeArrowheads="1"/>
          </p:cNvSpPr>
          <p:nvPr/>
        </p:nvSpPr>
        <p:spPr bwMode="auto">
          <a:xfrm>
            <a:off x="1997075" y="3175338"/>
            <a:ext cx="8458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342900" indent="-342900" algn="justLow" rtl="1">
              <a:lnSpc>
                <a:spcPct val="150000"/>
              </a:lnSpc>
              <a:spcBef>
                <a:spcPct val="0"/>
              </a:spcBef>
              <a:buFont typeface="Wingdings" panose="05000000000000000000" pitchFamily="2" charset="2"/>
              <a:buChar char="q"/>
            </a:pPr>
            <a:r>
              <a:rPr lang="fa-IR" sz="1600" b="1" i="0" dirty="0">
                <a:solidFill>
                  <a:schemeClr val="tx1"/>
                </a:solidFill>
                <a:effectLst/>
                <a:latin typeface="quote-cjk-patch"/>
                <a:cs typeface="B Zar" panose="00000400000000000000" pitchFamily="2" charset="-78"/>
              </a:rPr>
              <a:t>ساختار ارائه الزاما می‌بایست شامل بخش‌های زیر باشد: </a:t>
            </a:r>
            <a:r>
              <a:rPr lang="fa-IR" sz="1600" b="1" i="0" dirty="0">
                <a:solidFill>
                  <a:srgbClr val="FF0000"/>
                </a:solidFill>
                <a:effectLst/>
                <a:latin typeface="quote-cjk-patch"/>
                <a:cs typeface="B Zar" panose="00000400000000000000" pitchFamily="2" charset="-78"/>
              </a:rPr>
              <a:t>مقدمه</a:t>
            </a:r>
            <a:r>
              <a:rPr lang="fa-IR" sz="1600" b="1" i="0" dirty="0">
                <a:solidFill>
                  <a:schemeClr val="tx1"/>
                </a:solidFill>
                <a:effectLst/>
                <a:latin typeface="quote-cjk-patch"/>
                <a:cs typeface="B Zar" panose="00000400000000000000" pitchFamily="2" charset="-78"/>
              </a:rPr>
              <a:t>، </a:t>
            </a:r>
            <a:r>
              <a:rPr lang="fa-IR" sz="1600" b="1" i="0" dirty="0">
                <a:solidFill>
                  <a:srgbClr val="FF0000"/>
                </a:solidFill>
                <a:effectLst/>
                <a:latin typeface="quote-cjk-patch"/>
                <a:cs typeface="B Zar" panose="00000400000000000000" pitchFamily="2" charset="-78"/>
              </a:rPr>
              <a:t>مواد و روش‌ها</a:t>
            </a:r>
            <a:r>
              <a:rPr lang="fa-IR" sz="1600" b="1" i="0" dirty="0">
                <a:solidFill>
                  <a:schemeClr val="tx1"/>
                </a:solidFill>
                <a:effectLst/>
                <a:latin typeface="quote-cjk-patch"/>
                <a:cs typeface="B Zar" panose="00000400000000000000" pitchFamily="2" charset="-78"/>
              </a:rPr>
              <a:t>، </a:t>
            </a:r>
            <a:r>
              <a:rPr lang="fa-IR" sz="1600" b="1" i="0" dirty="0">
                <a:solidFill>
                  <a:srgbClr val="FF0000"/>
                </a:solidFill>
                <a:effectLst/>
                <a:latin typeface="quote-cjk-patch"/>
                <a:cs typeface="B Zar" panose="00000400000000000000" pitchFamily="2" charset="-78"/>
              </a:rPr>
              <a:t>نتایج و بحث</a:t>
            </a:r>
            <a:r>
              <a:rPr lang="fa-IR" sz="1600" b="1" i="0" dirty="0">
                <a:solidFill>
                  <a:schemeClr val="tx1"/>
                </a:solidFill>
                <a:effectLst/>
                <a:latin typeface="quote-cjk-patch"/>
                <a:cs typeface="B Zar" panose="00000400000000000000" pitchFamily="2" charset="-78"/>
              </a:rPr>
              <a:t>،</a:t>
            </a:r>
            <a:r>
              <a:rPr lang="fa-IR" sz="1600" b="1" i="0" dirty="0">
                <a:solidFill>
                  <a:srgbClr val="FF0000"/>
                </a:solidFill>
                <a:effectLst/>
                <a:latin typeface="quote-cjk-patch"/>
                <a:cs typeface="B Zar" panose="00000400000000000000" pitchFamily="2" charset="-78"/>
              </a:rPr>
              <a:t> نتیجه‌گیری</a:t>
            </a:r>
            <a:r>
              <a:rPr lang="fa-IR" sz="1600" b="1" i="0" dirty="0">
                <a:solidFill>
                  <a:schemeClr val="tx1"/>
                </a:solidFill>
                <a:effectLst/>
                <a:latin typeface="quote-cjk-patch"/>
                <a:cs typeface="B Zar" panose="00000400000000000000" pitchFamily="2" charset="-78"/>
              </a:rPr>
              <a:t>، و در صورت لزوم پیشنهادها. همچنین ذکر چند </a:t>
            </a:r>
            <a:r>
              <a:rPr lang="fa-IR" sz="1600" b="1" i="0" dirty="0">
                <a:solidFill>
                  <a:srgbClr val="FF0000"/>
                </a:solidFill>
                <a:effectLst/>
                <a:latin typeface="quote-cjk-patch"/>
                <a:cs typeface="B Zar" panose="00000400000000000000" pitchFamily="2" charset="-78"/>
              </a:rPr>
              <a:t>منبع</a:t>
            </a:r>
            <a:r>
              <a:rPr lang="fa-IR" sz="1600" b="1" i="0" dirty="0">
                <a:solidFill>
                  <a:schemeClr val="tx1"/>
                </a:solidFill>
                <a:effectLst/>
                <a:latin typeface="quote-cjk-patch"/>
                <a:cs typeface="B Zar" panose="00000400000000000000" pitchFamily="2" charset="-78"/>
              </a:rPr>
              <a:t> کلیدی در انتهای ارائه توصیه می‌شود.</a:t>
            </a:r>
            <a:endParaRPr lang="fa-IR" altLang="en-US" sz="2000" b="1" dirty="0">
              <a:solidFill>
                <a:schemeClr val="tx1"/>
              </a:solidFill>
              <a:latin typeface="Times New Roman" panose="02020603050405020304" pitchFamily="18" charset="0"/>
              <a:cs typeface="B Zar" panose="00000400000000000000" pitchFamily="2" charset="-78"/>
            </a:endParaRPr>
          </a:p>
        </p:txBody>
      </p:sp>
    </p:spTree>
    <p:extLst>
      <p:ext uri="{BB962C8B-B14F-4D97-AF65-F5344CB8AC3E}">
        <p14:creationId xmlns:p14="http://schemas.microsoft.com/office/powerpoint/2010/main" val="3266955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7B0F13-2D21-BB3D-0FA6-A106BFDD37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2"/>
            <a:ext cx="12192000" cy="6861645"/>
          </a:xfrm>
          <a:prstGeom prst="rect">
            <a:avLst/>
          </a:prstGeom>
        </p:spPr>
      </p:pic>
      <p:sp>
        <p:nvSpPr>
          <p:cNvPr id="3" name="Slide Number Placeholder 2">
            <a:extLst>
              <a:ext uri="{FF2B5EF4-FFF2-40B4-BE49-F238E27FC236}">
                <a16:creationId xmlns:a16="http://schemas.microsoft.com/office/drawing/2014/main" id="{903102E9-ABD9-E423-2861-4C57697D3B2A}"/>
              </a:ext>
            </a:extLst>
          </p:cNvPr>
          <p:cNvSpPr>
            <a:spLocks noGrp="1"/>
          </p:cNvSpPr>
          <p:nvPr>
            <p:ph type="sldNum" sz="quarter" idx="12"/>
          </p:nvPr>
        </p:nvSpPr>
        <p:spPr/>
        <p:txBody>
          <a:bodyPr/>
          <a:lstStyle/>
          <a:p>
            <a:fld id="{680D7A87-328B-4590-BDDB-CFD500095B3B}" type="slidenum">
              <a:rPr lang="en-US" smtClean="0"/>
              <a:t>4</a:t>
            </a:fld>
            <a:endParaRPr lang="en-US" dirty="0"/>
          </a:p>
        </p:txBody>
      </p:sp>
      <p:sp>
        <p:nvSpPr>
          <p:cNvPr id="6" name="Rectangle 2">
            <a:extLst>
              <a:ext uri="{FF2B5EF4-FFF2-40B4-BE49-F238E27FC236}">
                <a16:creationId xmlns:a16="http://schemas.microsoft.com/office/drawing/2014/main" id="{DD91D6A3-AEB5-8DA2-0D5F-759FE699804C}"/>
              </a:ext>
            </a:extLst>
          </p:cNvPr>
          <p:cNvSpPr txBox="1">
            <a:spLocks noChangeArrowheads="1"/>
          </p:cNvSpPr>
          <p:nvPr/>
        </p:nvSpPr>
        <p:spPr>
          <a:xfrm>
            <a:off x="1981200" y="1334500"/>
            <a:ext cx="8229600" cy="1096962"/>
          </a:xfrm>
          <a:prstGeom prst="rect">
            <a:avLst/>
          </a:prstGeom>
        </p:spPr>
        <p:txBody>
          <a:bodyPr anchor="ctr"/>
          <a:lst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a:lstStyle>
          <a:p>
            <a:pPr rtl="1" eaLnBrk="1" fontAlgn="auto" hangingPunct="1">
              <a:spcAft>
                <a:spcPts val="0"/>
              </a:spcAft>
              <a:defRPr/>
            </a:pPr>
            <a:r>
              <a:rPr lang="fa-IR" altLang="en-US" sz="4800" dirty="0">
                <a:cs typeface="B Titr" pitchFamily="2" charset="-78"/>
              </a:rPr>
              <a:t>نکات قابل توجه</a:t>
            </a:r>
            <a:endParaRPr lang="en-US" altLang="en-US" sz="4800" dirty="0">
              <a:cs typeface="B Titr" pitchFamily="2" charset="-78"/>
            </a:endParaRPr>
          </a:p>
        </p:txBody>
      </p:sp>
      <p:sp>
        <p:nvSpPr>
          <p:cNvPr id="7" name="Rectangle 12">
            <a:extLst>
              <a:ext uri="{FF2B5EF4-FFF2-40B4-BE49-F238E27FC236}">
                <a16:creationId xmlns:a16="http://schemas.microsoft.com/office/drawing/2014/main" id="{B9D8B3AB-40B7-0387-44E9-B38452D14C25}"/>
              </a:ext>
            </a:extLst>
          </p:cNvPr>
          <p:cNvSpPr>
            <a:spLocks noChangeArrowheads="1"/>
          </p:cNvSpPr>
          <p:nvPr/>
        </p:nvSpPr>
        <p:spPr bwMode="auto">
          <a:xfrm>
            <a:off x="1993900" y="2362200"/>
            <a:ext cx="7988300" cy="28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342900" indent="-342900" algn="justLow" rtl="1">
              <a:lnSpc>
                <a:spcPct val="150000"/>
              </a:lnSpc>
              <a:spcBef>
                <a:spcPct val="0"/>
              </a:spcBef>
              <a:buFont typeface="Wingdings" panose="05000000000000000000" pitchFamily="2" charset="2"/>
              <a:buChar char="q"/>
            </a:pPr>
            <a:r>
              <a:rPr lang="fa-IR" altLang="en-US" sz="2000" b="1" dirty="0">
                <a:solidFill>
                  <a:schemeClr val="tx1"/>
                </a:solidFill>
                <a:latin typeface="Times New Roman" panose="02020603050405020304" pitchFamily="18" charset="0"/>
                <a:cs typeface="B Zar" panose="00000400000000000000" pitchFamily="2" charset="-78"/>
              </a:rPr>
              <a:t>تعداد اسلایدها از</a:t>
            </a:r>
            <a:r>
              <a:rPr lang="fa-IR" altLang="en-US" sz="2000" b="1" dirty="0">
                <a:solidFill>
                  <a:srgbClr val="FF0000"/>
                </a:solidFill>
                <a:latin typeface="Times New Roman" panose="02020603050405020304" pitchFamily="18" charset="0"/>
                <a:cs typeface="B Zar" panose="00000400000000000000" pitchFamily="2" charset="-78"/>
              </a:rPr>
              <a:t> 20 عدد </a:t>
            </a:r>
            <a:r>
              <a:rPr lang="fa-IR" altLang="en-US" sz="2000" b="1" dirty="0">
                <a:solidFill>
                  <a:schemeClr val="tx1"/>
                </a:solidFill>
                <a:latin typeface="Times New Roman" panose="02020603050405020304" pitchFamily="18" charset="0"/>
                <a:cs typeface="B Zar" panose="00000400000000000000" pitchFamily="2" charset="-78"/>
              </a:rPr>
              <a:t>بیش‌تر نباشد.</a:t>
            </a:r>
          </a:p>
          <a:p>
            <a:pPr marL="342900" indent="-342900" algn="justLow" rtl="1">
              <a:lnSpc>
                <a:spcPct val="150000"/>
              </a:lnSpc>
              <a:spcBef>
                <a:spcPct val="0"/>
              </a:spcBef>
              <a:buFont typeface="Wingdings" panose="05000000000000000000" pitchFamily="2" charset="2"/>
              <a:buChar char="q"/>
            </a:pPr>
            <a:r>
              <a:rPr lang="fa-IR" altLang="en-US" sz="2000" b="1" dirty="0">
                <a:solidFill>
                  <a:schemeClr val="tx1"/>
                </a:solidFill>
                <a:latin typeface="Times New Roman" panose="02020603050405020304" pitchFamily="18" charset="0"/>
                <a:cs typeface="B Zar" panose="00000400000000000000" pitchFamily="2" charset="-78"/>
              </a:rPr>
              <a:t>اسلایدها حتما با شماره مشخص شوند.</a:t>
            </a:r>
          </a:p>
          <a:p>
            <a:pPr marL="342900" indent="-342900" algn="justLow" rtl="1">
              <a:lnSpc>
                <a:spcPct val="150000"/>
              </a:lnSpc>
              <a:spcBef>
                <a:spcPct val="0"/>
              </a:spcBef>
              <a:buFont typeface="Wingdings" panose="05000000000000000000" pitchFamily="2" charset="2"/>
              <a:buChar char="q"/>
            </a:pPr>
            <a:r>
              <a:rPr lang="fa-IR" altLang="en-US" sz="2000" b="1" dirty="0">
                <a:solidFill>
                  <a:schemeClr val="tx1"/>
                </a:solidFill>
                <a:latin typeface="Times New Roman" panose="02020603050405020304" pitchFamily="18" charset="0"/>
                <a:cs typeface="B Zar" panose="00000400000000000000" pitchFamily="2" charset="-78"/>
              </a:rPr>
              <a:t>زمان ارائه </a:t>
            </a:r>
            <a:r>
              <a:rPr lang="fa-IR" altLang="en-US" sz="2000" b="1" dirty="0">
                <a:solidFill>
                  <a:srgbClr val="FF0000"/>
                </a:solidFill>
                <a:latin typeface="Times New Roman" panose="02020603050405020304" pitchFamily="18" charset="0"/>
                <a:cs typeface="B Zar" panose="00000400000000000000" pitchFamily="2" charset="-78"/>
              </a:rPr>
              <a:t>10 دقیقه </a:t>
            </a:r>
            <a:r>
              <a:rPr lang="fa-IR" altLang="en-US" sz="2000" b="1" dirty="0">
                <a:solidFill>
                  <a:schemeClr val="tx1"/>
                </a:solidFill>
                <a:latin typeface="Times New Roman" panose="02020603050405020304" pitchFamily="18" charset="0"/>
                <a:cs typeface="B Zar" panose="00000400000000000000" pitchFamily="2" charset="-78"/>
              </a:rPr>
              <a:t>و پرسش و پاسخ مربوط به آن </a:t>
            </a:r>
            <a:r>
              <a:rPr lang="fa-IR" altLang="en-US" sz="2000" b="1" dirty="0">
                <a:solidFill>
                  <a:srgbClr val="FF0000"/>
                </a:solidFill>
                <a:latin typeface="Times New Roman" panose="02020603050405020304" pitchFamily="18" charset="0"/>
                <a:cs typeface="B Zar" panose="00000400000000000000" pitchFamily="2" charset="-78"/>
              </a:rPr>
              <a:t>5 دقیقه </a:t>
            </a:r>
            <a:r>
              <a:rPr lang="fa-IR" altLang="en-US" sz="2000" b="1" dirty="0">
                <a:solidFill>
                  <a:schemeClr val="tx1"/>
                </a:solidFill>
                <a:latin typeface="Times New Roman" panose="02020603050405020304" pitchFamily="18" charset="0"/>
                <a:cs typeface="B Zar" panose="00000400000000000000" pitchFamily="2" charset="-78"/>
              </a:rPr>
              <a:t>می‌باشد.</a:t>
            </a:r>
          </a:p>
          <a:p>
            <a:pPr marL="342900" indent="-342900" algn="justLow" rtl="1">
              <a:lnSpc>
                <a:spcPct val="150000"/>
              </a:lnSpc>
              <a:spcBef>
                <a:spcPct val="0"/>
              </a:spcBef>
              <a:buFont typeface="Wingdings" panose="05000000000000000000" pitchFamily="2" charset="2"/>
              <a:buChar char="q"/>
            </a:pPr>
            <a:r>
              <a:rPr lang="fa-IR" altLang="en-US" sz="2000" b="1" dirty="0">
                <a:solidFill>
                  <a:schemeClr val="tx1"/>
                </a:solidFill>
                <a:latin typeface="Times New Roman" panose="02020603050405020304" pitchFamily="18" charset="0"/>
                <a:cs typeface="B Zar" panose="00000400000000000000" pitchFamily="2" charset="-78"/>
              </a:rPr>
              <a:t>مدت زمان ارائه سخنران کلیدی </a:t>
            </a:r>
            <a:r>
              <a:rPr lang="fa-IR" altLang="en-US" sz="2000" b="1" dirty="0">
                <a:solidFill>
                  <a:srgbClr val="FF0000"/>
                </a:solidFill>
                <a:latin typeface="Times New Roman" panose="02020603050405020304" pitchFamily="18" charset="0"/>
                <a:cs typeface="B Zar" panose="00000400000000000000" pitchFamily="2" charset="-78"/>
              </a:rPr>
              <a:t>20 دقیقه </a:t>
            </a:r>
            <a:r>
              <a:rPr lang="fa-IR" altLang="en-US" sz="2000" b="1" dirty="0">
                <a:solidFill>
                  <a:schemeClr val="tx1"/>
                </a:solidFill>
                <a:latin typeface="Times New Roman" panose="02020603050405020304" pitchFamily="18" charset="0"/>
                <a:cs typeface="B Zar" panose="00000400000000000000" pitchFamily="2" charset="-78"/>
              </a:rPr>
              <a:t>و </a:t>
            </a:r>
            <a:r>
              <a:rPr lang="fa-IR" altLang="en-US" sz="2000" b="1" dirty="0">
                <a:solidFill>
                  <a:srgbClr val="FF0000"/>
                </a:solidFill>
                <a:latin typeface="Times New Roman" panose="02020603050405020304" pitchFamily="18" charset="0"/>
                <a:cs typeface="B Zar" panose="00000400000000000000" pitchFamily="2" charset="-78"/>
              </a:rPr>
              <a:t>10 دقیقه </a:t>
            </a:r>
            <a:r>
              <a:rPr lang="fa-IR" altLang="en-US" sz="2000" b="1" dirty="0">
                <a:solidFill>
                  <a:schemeClr val="tx1"/>
                </a:solidFill>
                <a:latin typeface="Times New Roman" panose="02020603050405020304" pitchFamily="18" charset="0"/>
                <a:cs typeface="B Zar" panose="00000400000000000000" pitchFamily="2" charset="-78"/>
              </a:rPr>
              <a:t>نیز پرسش و پاسخ خواهد بود.</a:t>
            </a:r>
          </a:p>
          <a:p>
            <a:pPr marL="342900" indent="-342900" algn="justLow" rtl="1">
              <a:lnSpc>
                <a:spcPct val="150000"/>
              </a:lnSpc>
              <a:spcBef>
                <a:spcPct val="0"/>
              </a:spcBef>
              <a:buFont typeface="Wingdings" panose="05000000000000000000" pitchFamily="2" charset="2"/>
              <a:buChar char="q"/>
            </a:pPr>
            <a:r>
              <a:rPr lang="fa-IR" altLang="en-US" sz="2000" b="1" dirty="0">
                <a:solidFill>
                  <a:schemeClr val="tx1"/>
                </a:solidFill>
                <a:latin typeface="Times New Roman" panose="02020603050405020304" pitchFamily="18" charset="0"/>
                <a:cs typeface="B Zar" panose="00000400000000000000" pitchFamily="2" charset="-78"/>
              </a:rPr>
              <a:t>لازم است تا 16 خرداد ماه (دو روز قبل از شروع کنگره)، فایل </a:t>
            </a:r>
            <a:r>
              <a:rPr lang="fa-IR" altLang="en-US" sz="2000" b="1" dirty="0">
                <a:solidFill>
                  <a:srgbClr val="FF0000"/>
                </a:solidFill>
                <a:latin typeface="Times New Roman" panose="02020603050405020304" pitchFamily="18" charset="0"/>
                <a:cs typeface="B Zar" panose="00000400000000000000" pitchFamily="2" charset="-78"/>
              </a:rPr>
              <a:t>نهایی</a:t>
            </a:r>
            <a:r>
              <a:rPr lang="fa-IR" altLang="en-US" sz="2000" b="1" dirty="0">
                <a:solidFill>
                  <a:schemeClr val="tx1"/>
                </a:solidFill>
                <a:latin typeface="Times New Roman" panose="02020603050405020304" pitchFamily="18" charset="0"/>
                <a:cs typeface="B Zar" panose="00000400000000000000" pitchFamily="2" charset="-78"/>
              </a:rPr>
              <a:t> پاورپونت به کنگره ارسال شود (از بخش پنل کاربری، وضعیت مقاله).</a:t>
            </a:r>
            <a:endParaRPr lang="en-US" altLang="en-US" sz="2000" b="1" dirty="0">
              <a:solidFill>
                <a:schemeClr val="tx1"/>
              </a:solidFill>
              <a:latin typeface="Times New Roman" panose="02020603050405020304" pitchFamily="18" charset="0"/>
              <a:cs typeface="B Zar" panose="00000400000000000000" pitchFamily="2" charset="-78"/>
            </a:endParaRPr>
          </a:p>
        </p:txBody>
      </p:sp>
    </p:spTree>
    <p:extLst>
      <p:ext uri="{BB962C8B-B14F-4D97-AF65-F5344CB8AC3E}">
        <p14:creationId xmlns:p14="http://schemas.microsoft.com/office/powerpoint/2010/main" val="3303233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7B0F13-2D21-BB3D-0FA6-A106BFDD37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2"/>
            <a:ext cx="12192000" cy="6861645"/>
          </a:xfrm>
          <a:prstGeom prst="rect">
            <a:avLst/>
          </a:prstGeom>
        </p:spPr>
      </p:pic>
      <p:sp>
        <p:nvSpPr>
          <p:cNvPr id="3" name="Slide Number Placeholder 2">
            <a:extLst>
              <a:ext uri="{FF2B5EF4-FFF2-40B4-BE49-F238E27FC236}">
                <a16:creationId xmlns:a16="http://schemas.microsoft.com/office/drawing/2014/main" id="{903102E9-ABD9-E423-2861-4C57697D3B2A}"/>
              </a:ext>
            </a:extLst>
          </p:cNvPr>
          <p:cNvSpPr>
            <a:spLocks noGrp="1"/>
          </p:cNvSpPr>
          <p:nvPr>
            <p:ph type="sldNum" sz="quarter" idx="12"/>
          </p:nvPr>
        </p:nvSpPr>
        <p:spPr/>
        <p:txBody>
          <a:bodyPr/>
          <a:lstStyle/>
          <a:p>
            <a:fld id="{680D7A87-328B-4590-BDDB-CFD500095B3B}" type="slidenum">
              <a:rPr lang="en-US" smtClean="0"/>
              <a:t>5</a:t>
            </a:fld>
            <a:endParaRPr lang="en-US"/>
          </a:p>
        </p:txBody>
      </p:sp>
      <p:sp>
        <p:nvSpPr>
          <p:cNvPr id="2" name="Rectangle 2">
            <a:extLst>
              <a:ext uri="{FF2B5EF4-FFF2-40B4-BE49-F238E27FC236}">
                <a16:creationId xmlns:a16="http://schemas.microsoft.com/office/drawing/2014/main" id="{6471296F-2BAC-DA45-CAF2-3632F25BBC4A}"/>
              </a:ext>
            </a:extLst>
          </p:cNvPr>
          <p:cNvSpPr txBox="1">
            <a:spLocks noChangeArrowheads="1"/>
          </p:cNvSpPr>
          <p:nvPr/>
        </p:nvSpPr>
        <p:spPr>
          <a:xfrm>
            <a:off x="1981200" y="1334500"/>
            <a:ext cx="8229600" cy="1096962"/>
          </a:xfrm>
          <a:prstGeom prst="rect">
            <a:avLst/>
          </a:prstGeom>
        </p:spPr>
        <p:txBody>
          <a:bodyPr anchor="ctr"/>
          <a:lst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a:lstStyle>
          <a:p>
            <a:pPr rtl="1" eaLnBrk="1" fontAlgn="auto" hangingPunct="1">
              <a:spcAft>
                <a:spcPts val="0"/>
              </a:spcAft>
              <a:defRPr/>
            </a:pPr>
            <a:r>
              <a:rPr lang="fa-IR" altLang="en-US" sz="4800" dirty="0">
                <a:cs typeface="B Titr" pitchFamily="2" charset="-78"/>
              </a:rPr>
              <a:t>توجه</a:t>
            </a:r>
            <a:endParaRPr lang="en-US" altLang="en-US" sz="4800" dirty="0">
              <a:cs typeface="B Titr" pitchFamily="2" charset="-78"/>
            </a:endParaRPr>
          </a:p>
        </p:txBody>
      </p:sp>
      <p:sp>
        <p:nvSpPr>
          <p:cNvPr id="4" name="Rectangle 12">
            <a:extLst>
              <a:ext uri="{FF2B5EF4-FFF2-40B4-BE49-F238E27FC236}">
                <a16:creationId xmlns:a16="http://schemas.microsoft.com/office/drawing/2014/main" id="{FFB4C588-AA6E-E4B5-A9DA-99290D77356A}"/>
              </a:ext>
            </a:extLst>
          </p:cNvPr>
          <p:cNvSpPr>
            <a:spLocks noChangeArrowheads="1"/>
          </p:cNvSpPr>
          <p:nvPr/>
        </p:nvSpPr>
        <p:spPr bwMode="auto">
          <a:xfrm>
            <a:off x="1828800" y="2546761"/>
            <a:ext cx="79883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justLow" rtl="1" eaLnBrk="1" hangingPunct="1">
              <a:lnSpc>
                <a:spcPct val="150000"/>
              </a:lnSpc>
              <a:spcBef>
                <a:spcPct val="0"/>
              </a:spcBef>
              <a:buNone/>
            </a:pPr>
            <a:r>
              <a:rPr lang="fa-IR" sz="1600" b="1" i="0" dirty="0">
                <a:solidFill>
                  <a:schemeClr val="tx1"/>
                </a:solidFill>
                <a:effectLst/>
                <a:latin typeface="quote-cjk-patch"/>
                <a:cs typeface="B Zar" panose="00000400000000000000" pitchFamily="2" charset="-78"/>
              </a:rPr>
              <a:t>قالب تعریف‌شده در این فایل، منطبق با استانداردهای مورد تایید دبیرخانه کنگره است. هرگونه حذف تصاویر یا لوگوها ممنوع می‌باشد. با این وجود، سخنران مجاز است ضمن پایبندی به ساختار پیشنهادی فایل، نسبت به بهینه‌سازی بصری و زیباسازی اسلایدها مطابق سلیقه خود اقدام نماید.</a:t>
            </a:r>
            <a:endParaRPr lang="fa-IR" altLang="en-US" sz="2000" b="1" dirty="0">
              <a:solidFill>
                <a:schemeClr val="tx1"/>
              </a:solidFill>
              <a:latin typeface="Times New Roman" panose="02020603050405020304" pitchFamily="18" charset="0"/>
              <a:cs typeface="B Zar" panose="00000400000000000000" pitchFamily="2" charset="-78"/>
            </a:endParaRPr>
          </a:p>
        </p:txBody>
      </p:sp>
      <p:sp>
        <p:nvSpPr>
          <p:cNvPr id="6" name="Rectangle 5">
            <a:extLst>
              <a:ext uri="{FF2B5EF4-FFF2-40B4-BE49-F238E27FC236}">
                <a16:creationId xmlns:a16="http://schemas.microsoft.com/office/drawing/2014/main" id="{A7ABDEB7-EE3F-6792-F41F-E35C6186C7AD}"/>
              </a:ext>
            </a:extLst>
          </p:cNvPr>
          <p:cNvSpPr/>
          <p:nvPr/>
        </p:nvSpPr>
        <p:spPr>
          <a:xfrm>
            <a:off x="1295400" y="5105401"/>
            <a:ext cx="3733800" cy="1034899"/>
          </a:xfrm>
          <a:prstGeom prst="rect">
            <a:avLst/>
          </a:prstGeom>
        </p:spPr>
        <p:txBody>
          <a:bodyPr wrap="square">
            <a:spAutoFit/>
          </a:bodyPr>
          <a:lstStyle/>
          <a:p>
            <a:pPr algn="justLow" rtl="1" eaLnBrk="1" hangingPunct="1">
              <a:lnSpc>
                <a:spcPct val="150000"/>
              </a:lnSpc>
            </a:pPr>
            <a:r>
              <a:rPr lang="fa-IR" altLang="en-US" sz="1400" b="1" dirty="0">
                <a:cs typeface="B Zar" panose="00000400000000000000" pitchFamily="2" charset="-78"/>
              </a:rPr>
              <a:t> با آرزوی موفقیت</a:t>
            </a:r>
          </a:p>
          <a:p>
            <a:pPr algn="justLow" rtl="1" eaLnBrk="1" hangingPunct="1">
              <a:lnSpc>
                <a:spcPct val="150000"/>
              </a:lnSpc>
            </a:pPr>
            <a:r>
              <a:rPr lang="fa-IR" altLang="en-US" sz="1400" b="1" dirty="0">
                <a:cs typeface="B Zar" panose="00000400000000000000" pitchFamily="2" charset="-78"/>
              </a:rPr>
              <a:t>دبیرخانه چهاردهمین کنگره علوم باغبانی ایران</a:t>
            </a:r>
          </a:p>
          <a:p>
            <a:pPr algn="justLow" rtl="1" eaLnBrk="1" hangingPunct="1">
              <a:lnSpc>
                <a:spcPct val="150000"/>
              </a:lnSpc>
            </a:pPr>
            <a:r>
              <a:rPr lang="fa-IR" altLang="en-US" sz="1400" b="1" dirty="0">
                <a:cs typeface="B Zar" panose="00000400000000000000" pitchFamily="2" charset="-78"/>
              </a:rPr>
              <a:t>خرداد ماه 1405</a:t>
            </a:r>
          </a:p>
        </p:txBody>
      </p:sp>
    </p:spTree>
    <p:extLst>
      <p:ext uri="{BB962C8B-B14F-4D97-AF65-F5344CB8AC3E}">
        <p14:creationId xmlns:p14="http://schemas.microsoft.com/office/powerpoint/2010/main" val="3678352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7B0F13-2D21-BB3D-0FA6-A106BFDD37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2"/>
            <a:ext cx="12192000" cy="6861645"/>
          </a:xfrm>
          <a:prstGeom prst="rect">
            <a:avLst/>
          </a:prstGeom>
        </p:spPr>
      </p:pic>
      <p:sp>
        <p:nvSpPr>
          <p:cNvPr id="3" name="Slide Number Placeholder 2">
            <a:extLst>
              <a:ext uri="{FF2B5EF4-FFF2-40B4-BE49-F238E27FC236}">
                <a16:creationId xmlns:a16="http://schemas.microsoft.com/office/drawing/2014/main" id="{903102E9-ABD9-E423-2861-4C57697D3B2A}"/>
              </a:ext>
            </a:extLst>
          </p:cNvPr>
          <p:cNvSpPr>
            <a:spLocks noGrp="1"/>
          </p:cNvSpPr>
          <p:nvPr>
            <p:ph type="sldNum" sz="quarter" idx="12"/>
          </p:nvPr>
        </p:nvSpPr>
        <p:spPr/>
        <p:txBody>
          <a:bodyPr/>
          <a:lstStyle/>
          <a:p>
            <a:fld id="{680D7A87-328B-4590-BDDB-CFD500095B3B}" type="slidenum">
              <a:rPr lang="en-US" smtClean="0"/>
              <a:t>6</a:t>
            </a:fld>
            <a:endParaRPr lang="en-US"/>
          </a:p>
        </p:txBody>
      </p:sp>
      <p:sp>
        <p:nvSpPr>
          <p:cNvPr id="2" name="TextBox 1">
            <a:extLst>
              <a:ext uri="{FF2B5EF4-FFF2-40B4-BE49-F238E27FC236}">
                <a16:creationId xmlns:a16="http://schemas.microsoft.com/office/drawing/2014/main" id="{715FBE65-DF46-D2E5-190C-B678C74CC6DB}"/>
              </a:ext>
            </a:extLst>
          </p:cNvPr>
          <p:cNvSpPr txBox="1"/>
          <p:nvPr/>
        </p:nvSpPr>
        <p:spPr>
          <a:xfrm>
            <a:off x="1084470" y="2500773"/>
            <a:ext cx="9297070" cy="2800767"/>
          </a:xfrm>
          <a:prstGeom prst="rect">
            <a:avLst/>
          </a:prstGeom>
          <a:noFill/>
        </p:spPr>
        <p:txBody>
          <a:bodyPr wrap="square" rtlCol="0">
            <a:spAutoFit/>
          </a:bodyPr>
          <a:lstStyle/>
          <a:p>
            <a:pPr algn="r" rtl="1"/>
            <a:r>
              <a:rPr lang="fa-IR" sz="1600" b="1" i="0" dirty="0">
                <a:solidFill>
                  <a:srgbClr val="212121"/>
                </a:solidFill>
                <a:effectLst/>
                <a:latin typeface="wf_segoe-ui_normal"/>
                <a:cs typeface="B Mitra" panose="00000400000000000000" pitchFamily="2" charset="-78"/>
              </a:rPr>
              <a:t>از شما می‌خواهیم بعد از آماده‌سازی فایل ارائه، یک ویدیو از ارائه‌تان برای ما ارسال کنید. برای ضبط این ویدیو باید از نرم‌افزار اسکرین رکوردر</a:t>
            </a:r>
            <a:r>
              <a:rPr lang="en-US" sz="1400" b="1" i="0" dirty="0" err="1">
                <a:solidFill>
                  <a:srgbClr val="212121"/>
                </a:solidFill>
                <a:effectLst/>
                <a:latin typeface="Times New Roman" panose="02020603050405020304" pitchFamily="18" charset="0"/>
                <a:cs typeface="Times New Roman" panose="02020603050405020304" pitchFamily="18" charset="0"/>
              </a:rPr>
              <a:t>oCam</a:t>
            </a:r>
            <a:r>
              <a:rPr lang="en-US" sz="1600" b="1" i="0" dirty="0">
                <a:solidFill>
                  <a:srgbClr val="212121"/>
                </a:solidFill>
                <a:effectLst/>
                <a:latin typeface="wf_segoe-ui_normal"/>
                <a:cs typeface="B Mitra" panose="00000400000000000000" pitchFamily="2" charset="-78"/>
              </a:rPr>
              <a:t> </a:t>
            </a:r>
            <a:r>
              <a:rPr lang="fa-IR" sz="1600" b="1" i="0" dirty="0">
                <a:solidFill>
                  <a:srgbClr val="212121"/>
                </a:solidFill>
                <a:effectLst/>
                <a:latin typeface="wf_segoe-ui_normal"/>
                <a:cs typeface="B Mitra" panose="00000400000000000000" pitchFamily="2" charset="-78"/>
              </a:rPr>
              <a:t> استفاده کنید.</a:t>
            </a:r>
          </a:p>
          <a:p>
            <a:pPr algn="r" rtl="1"/>
            <a:endParaRPr lang="fa-IR" sz="1600" b="1" i="0" dirty="0">
              <a:solidFill>
                <a:srgbClr val="212121"/>
              </a:solidFill>
              <a:effectLst/>
              <a:latin typeface="wf_segoe-ui_normal"/>
              <a:cs typeface="B Mitra" panose="00000400000000000000" pitchFamily="2" charset="-78"/>
            </a:endParaRPr>
          </a:p>
          <a:p>
            <a:pPr algn="r" rtl="1"/>
            <a:r>
              <a:rPr lang="fa-IR" sz="1600" b="1" i="0" dirty="0">
                <a:solidFill>
                  <a:srgbClr val="212121"/>
                </a:solidFill>
                <a:effectLst/>
                <a:latin typeface="wf_segoe-ui_normal"/>
                <a:cs typeface="B Mitra" panose="00000400000000000000" pitchFamily="2" charset="-78"/>
              </a:rPr>
              <a:t>روش استفاده از نرم‌افزار </a:t>
            </a:r>
            <a:r>
              <a:rPr lang="en-US" sz="1400" b="1" i="0" dirty="0" err="1">
                <a:solidFill>
                  <a:srgbClr val="212121"/>
                </a:solidFill>
                <a:effectLst/>
                <a:latin typeface="Times New Roman" panose="02020603050405020304" pitchFamily="18" charset="0"/>
                <a:cs typeface="Times New Roman" panose="02020603050405020304" pitchFamily="18" charset="0"/>
              </a:rPr>
              <a:t>oCam</a:t>
            </a:r>
            <a:endParaRPr lang="en-US" sz="1600" b="1" i="0" dirty="0">
              <a:solidFill>
                <a:srgbClr val="212121"/>
              </a:solidFill>
              <a:effectLst/>
              <a:latin typeface="Times New Roman" panose="02020603050405020304" pitchFamily="18" charset="0"/>
              <a:cs typeface="Times New Roman" panose="02020603050405020304" pitchFamily="18" charset="0"/>
            </a:endParaRPr>
          </a:p>
          <a:p>
            <a:pPr algn="r" rtl="1"/>
            <a:endParaRPr lang="en-US" sz="1600" b="1" i="0" dirty="0">
              <a:solidFill>
                <a:srgbClr val="212121"/>
              </a:solidFill>
              <a:effectLst/>
              <a:latin typeface="wf_segoe-ui_normal"/>
              <a:cs typeface="B Mitra" panose="00000400000000000000" pitchFamily="2" charset="-78"/>
            </a:endParaRPr>
          </a:p>
          <a:p>
            <a:pPr algn="r" rtl="1"/>
            <a:r>
              <a:rPr lang="fa-IR" sz="1600" b="1" i="0" dirty="0">
                <a:solidFill>
                  <a:srgbClr val="212121"/>
                </a:solidFill>
                <a:effectLst/>
                <a:latin typeface="wf_segoe-ui_normal"/>
                <a:cs typeface="B Mitra" panose="00000400000000000000" pitchFamily="2" charset="-78"/>
              </a:rPr>
              <a:t>۱</a:t>
            </a:r>
            <a:r>
              <a:rPr lang="fa-IR" sz="1600" b="1" dirty="0">
                <a:solidFill>
                  <a:srgbClr val="212121"/>
                </a:solidFill>
                <a:latin typeface="wf_segoe-ui_normal"/>
                <a:cs typeface="B Mitra" panose="00000400000000000000" pitchFamily="2" charset="-78"/>
              </a:rPr>
              <a:t>-</a:t>
            </a:r>
            <a:r>
              <a:rPr lang="fa-IR" sz="1600" b="1" i="0" dirty="0">
                <a:solidFill>
                  <a:srgbClr val="212121"/>
                </a:solidFill>
                <a:effectLst/>
                <a:latin typeface="wf_segoe-ui_normal"/>
                <a:cs typeface="B Mitra" panose="00000400000000000000" pitchFamily="2" charset="-78"/>
              </a:rPr>
              <a:t> نرم‌افزار را دانلود و فایل فشرده را از حالت فشرده خارج کنید</a:t>
            </a:r>
            <a:r>
              <a:rPr lang="fa-IR" sz="1600" b="1" dirty="0">
                <a:solidFill>
                  <a:srgbClr val="212121"/>
                </a:solidFill>
                <a:latin typeface="wf_segoe-ui_normal"/>
                <a:cs typeface="B Mitra" panose="00000400000000000000" pitchFamily="2" charset="-78"/>
              </a:rPr>
              <a:t> (</a:t>
            </a:r>
            <a:r>
              <a:rPr lang="en-US" sz="1400" b="1" dirty="0">
                <a:solidFill>
                  <a:srgbClr val="212121"/>
                </a:solidFill>
                <a:latin typeface="Times New Roman" panose="02020603050405020304" pitchFamily="18" charset="0"/>
                <a:cs typeface="Times New Roman" panose="02020603050405020304" pitchFamily="18" charset="0"/>
              </a:rPr>
              <a:t>Extract</a:t>
            </a:r>
            <a:r>
              <a:rPr lang="fa-IR" sz="1600" b="1" dirty="0">
                <a:solidFill>
                  <a:srgbClr val="212121"/>
                </a:solidFill>
                <a:latin typeface="wf_segoe-ui_normal"/>
                <a:cs typeface="B Mitra" panose="00000400000000000000" pitchFamily="2" charset="-78"/>
              </a:rPr>
              <a:t>).</a:t>
            </a:r>
            <a:endParaRPr lang="en-US" sz="1600" b="1" i="0" dirty="0">
              <a:solidFill>
                <a:srgbClr val="212121"/>
              </a:solidFill>
              <a:effectLst/>
              <a:latin typeface="wf_segoe-ui_normal"/>
              <a:cs typeface="B Mitra" panose="00000400000000000000" pitchFamily="2" charset="-78"/>
            </a:endParaRPr>
          </a:p>
          <a:p>
            <a:pPr algn="r" rtl="1"/>
            <a:r>
              <a:rPr lang="fa-IR" sz="1600" b="1" i="0" dirty="0">
                <a:solidFill>
                  <a:srgbClr val="212121"/>
                </a:solidFill>
                <a:effectLst/>
                <a:latin typeface="wf_segoe-ui_normal"/>
                <a:cs typeface="B Mitra" panose="00000400000000000000" pitchFamily="2" charset="-78"/>
              </a:rPr>
              <a:t>۲- پوشه را باز کرده و فایل </a:t>
            </a:r>
            <a:r>
              <a:rPr lang="en-US" sz="1400" b="1" i="0" dirty="0" err="1">
                <a:solidFill>
                  <a:srgbClr val="212121"/>
                </a:solidFill>
                <a:effectLst/>
                <a:latin typeface="Times New Roman" panose="02020603050405020304" pitchFamily="18" charset="0"/>
                <a:cs typeface="Times New Roman" panose="02020603050405020304" pitchFamily="18" charset="0"/>
              </a:rPr>
              <a:t>oCamPortable</a:t>
            </a:r>
            <a:r>
              <a:rPr lang="en-US" sz="1600" b="1" i="0" dirty="0">
                <a:solidFill>
                  <a:srgbClr val="212121"/>
                </a:solidFill>
                <a:effectLst/>
                <a:latin typeface="wf_segoe-ui_normal"/>
                <a:cs typeface="B Mitra" panose="00000400000000000000" pitchFamily="2" charset="-78"/>
              </a:rPr>
              <a:t> </a:t>
            </a:r>
            <a:r>
              <a:rPr lang="fa-IR" sz="1600" b="1" i="0" dirty="0">
                <a:solidFill>
                  <a:srgbClr val="212121"/>
                </a:solidFill>
                <a:effectLst/>
                <a:latin typeface="wf_segoe-ui_normal"/>
                <a:cs typeface="B Mitra" panose="00000400000000000000" pitchFamily="2" charset="-78"/>
              </a:rPr>
              <a:t> را اجرا کنید.  </a:t>
            </a:r>
          </a:p>
          <a:p>
            <a:pPr algn="r" rtl="1"/>
            <a:r>
              <a:rPr lang="fa-IR" sz="1600" b="1" i="0" dirty="0">
                <a:solidFill>
                  <a:srgbClr val="212121"/>
                </a:solidFill>
                <a:effectLst/>
                <a:latin typeface="wf_segoe-ui_normal"/>
                <a:cs typeface="B Mitra" panose="00000400000000000000" pitchFamily="2" charset="-78"/>
              </a:rPr>
              <a:t>۳- در بخش </a:t>
            </a:r>
            <a:r>
              <a:rPr lang="en-US" sz="1400" b="1" i="0" dirty="0">
                <a:solidFill>
                  <a:srgbClr val="212121"/>
                </a:solidFill>
                <a:effectLst/>
                <a:latin typeface="Times New Roman" panose="02020603050405020304" pitchFamily="18" charset="0"/>
                <a:cs typeface="Times New Roman" panose="02020603050405020304" pitchFamily="18" charset="0"/>
              </a:rPr>
              <a:t>Sound</a:t>
            </a:r>
            <a:r>
              <a:rPr lang="en-US" sz="1600" b="1" i="0" dirty="0">
                <a:solidFill>
                  <a:srgbClr val="212121"/>
                </a:solidFill>
                <a:effectLst/>
                <a:latin typeface="wf_segoe-ui_normal"/>
                <a:cs typeface="B Mitra" panose="00000400000000000000" pitchFamily="2" charset="-78"/>
              </a:rPr>
              <a:t>، </a:t>
            </a:r>
            <a:r>
              <a:rPr lang="fa-IR" sz="1600" b="1" i="0" dirty="0">
                <a:solidFill>
                  <a:srgbClr val="212121"/>
                </a:solidFill>
                <a:effectLst/>
                <a:latin typeface="wf_segoe-ui_normal"/>
                <a:cs typeface="B Mitra" panose="00000400000000000000" pitchFamily="2" charset="-78"/>
              </a:rPr>
              <a:t>میکروفون خود را انتخاب کنید.  </a:t>
            </a:r>
          </a:p>
          <a:p>
            <a:pPr algn="r" rtl="1"/>
            <a:r>
              <a:rPr lang="fa-IR" sz="1600" b="1" i="0" dirty="0">
                <a:solidFill>
                  <a:srgbClr val="212121"/>
                </a:solidFill>
                <a:effectLst/>
                <a:latin typeface="wf_segoe-ui_normal"/>
                <a:cs typeface="B Mitra" panose="00000400000000000000" pitchFamily="2" charset="-78"/>
              </a:rPr>
              <a:t>۴- در بخش </a:t>
            </a:r>
            <a:r>
              <a:rPr lang="en-US" sz="1400" b="1" i="0" dirty="0">
                <a:solidFill>
                  <a:srgbClr val="212121"/>
                </a:solidFill>
                <a:effectLst/>
                <a:latin typeface="Times New Roman" panose="02020603050405020304" pitchFamily="18" charset="0"/>
                <a:cs typeface="Times New Roman" panose="02020603050405020304" pitchFamily="18" charset="0"/>
              </a:rPr>
              <a:t>Codecs</a:t>
            </a:r>
            <a:r>
              <a:rPr lang="en-US" sz="1600" b="1" i="0" dirty="0">
                <a:solidFill>
                  <a:srgbClr val="212121"/>
                </a:solidFill>
                <a:effectLst/>
                <a:latin typeface="wf_segoe-ui_normal"/>
                <a:cs typeface="B Mitra" panose="00000400000000000000" pitchFamily="2" charset="-78"/>
              </a:rPr>
              <a:t>، </a:t>
            </a:r>
            <a:r>
              <a:rPr lang="fa-IR" sz="1600" b="1" i="0" dirty="0">
                <a:solidFill>
                  <a:srgbClr val="212121"/>
                </a:solidFill>
                <a:effectLst/>
                <a:latin typeface="wf_segoe-ui_normal"/>
                <a:cs typeface="B Mitra" panose="00000400000000000000" pitchFamily="2" charset="-78"/>
              </a:rPr>
              <a:t>گزینه </a:t>
            </a:r>
            <a:r>
              <a:rPr lang="en-US" sz="1400" b="1" i="0" dirty="0">
                <a:solidFill>
                  <a:srgbClr val="212121"/>
                </a:solidFill>
                <a:effectLst/>
                <a:latin typeface="Times New Roman" panose="02020603050405020304" pitchFamily="18" charset="0"/>
                <a:cs typeface="Times New Roman" panose="02020603050405020304" pitchFamily="18" charset="0"/>
              </a:rPr>
              <a:t>mp4</a:t>
            </a:r>
            <a:r>
              <a:rPr lang="en-US" sz="1600" b="1" i="0" dirty="0">
                <a:solidFill>
                  <a:srgbClr val="212121"/>
                </a:solidFill>
                <a:effectLst/>
                <a:latin typeface="wf_segoe-ui_normal"/>
                <a:cs typeface="B Mitra" panose="00000400000000000000" pitchFamily="2" charset="-78"/>
              </a:rPr>
              <a:t> </a:t>
            </a:r>
            <a:r>
              <a:rPr lang="fa-IR" sz="1600" b="1" i="0" dirty="0">
                <a:solidFill>
                  <a:srgbClr val="212121"/>
                </a:solidFill>
                <a:effectLst/>
                <a:latin typeface="wf_segoe-ui_normal"/>
                <a:cs typeface="B Mitra" panose="00000400000000000000" pitchFamily="2" charset="-78"/>
              </a:rPr>
              <a:t> و سپس </a:t>
            </a:r>
            <a:r>
              <a:rPr lang="en-US" sz="1400" b="1" i="0" dirty="0">
                <a:solidFill>
                  <a:srgbClr val="212121"/>
                </a:solidFill>
                <a:effectLst/>
                <a:latin typeface="Times New Roman" panose="02020603050405020304" pitchFamily="18" charset="0"/>
                <a:cs typeface="Times New Roman" panose="02020603050405020304" pitchFamily="18" charset="0"/>
              </a:rPr>
              <a:t>H.264</a:t>
            </a:r>
            <a:r>
              <a:rPr lang="en-US" sz="1400" b="1" i="0" dirty="0">
                <a:solidFill>
                  <a:srgbClr val="212121"/>
                </a:solidFill>
                <a:effectLst/>
                <a:latin typeface="wf_segoe-ui_normal"/>
                <a:cs typeface="B Mitra" panose="00000400000000000000" pitchFamily="2" charset="-78"/>
              </a:rPr>
              <a:t> </a:t>
            </a:r>
            <a:r>
              <a:rPr lang="fa-IR" sz="1400" b="1" i="0" dirty="0">
                <a:solidFill>
                  <a:srgbClr val="212121"/>
                </a:solidFill>
                <a:effectLst/>
                <a:latin typeface="wf_segoe-ui_normal"/>
                <a:cs typeface="B Mitra" panose="00000400000000000000" pitchFamily="2" charset="-78"/>
              </a:rPr>
              <a:t> </a:t>
            </a:r>
            <a:r>
              <a:rPr lang="fa-IR" sz="1600" b="1" i="0" dirty="0">
                <a:solidFill>
                  <a:srgbClr val="212121"/>
                </a:solidFill>
                <a:effectLst/>
                <a:latin typeface="wf_segoe-ui_normal"/>
                <a:cs typeface="B Mitra" panose="00000400000000000000" pitchFamily="2" charset="-78"/>
              </a:rPr>
              <a:t>را انتخاب کنید.  </a:t>
            </a:r>
          </a:p>
          <a:p>
            <a:pPr algn="r" rtl="1"/>
            <a:r>
              <a:rPr lang="fa-IR" sz="1600" b="1" i="0" dirty="0">
                <a:solidFill>
                  <a:srgbClr val="212121"/>
                </a:solidFill>
                <a:effectLst/>
                <a:latin typeface="wf_segoe-ui_normal"/>
                <a:cs typeface="B Mitra" panose="00000400000000000000" pitchFamily="2" charset="-78"/>
              </a:rPr>
              <a:t>۵- در بخش </a:t>
            </a:r>
            <a:r>
              <a:rPr lang="en-US" sz="1400" b="1" i="0" dirty="0">
                <a:solidFill>
                  <a:srgbClr val="212121"/>
                </a:solidFill>
                <a:effectLst/>
                <a:latin typeface="Times New Roman" panose="02020603050405020304" pitchFamily="18" charset="0"/>
                <a:cs typeface="Times New Roman" panose="02020603050405020304" pitchFamily="18" charset="0"/>
              </a:rPr>
              <a:t>Resize</a:t>
            </a:r>
            <a:r>
              <a:rPr lang="en-US" sz="1600" b="1" i="0" dirty="0">
                <a:solidFill>
                  <a:srgbClr val="212121"/>
                </a:solidFill>
                <a:effectLst/>
                <a:latin typeface="wf_segoe-ui_normal"/>
                <a:cs typeface="B Mitra" panose="00000400000000000000" pitchFamily="2" charset="-78"/>
              </a:rPr>
              <a:t>، </a:t>
            </a:r>
            <a:r>
              <a:rPr lang="fa-IR" sz="1600" b="1" i="0" dirty="0">
                <a:solidFill>
                  <a:srgbClr val="212121"/>
                </a:solidFill>
                <a:effectLst/>
                <a:latin typeface="wf_segoe-ui_normal"/>
                <a:cs typeface="B Mitra" panose="00000400000000000000" pitchFamily="2" charset="-78"/>
              </a:rPr>
              <a:t>گزینه </a:t>
            </a:r>
            <a:r>
              <a:rPr lang="en-US" sz="1400" b="1" i="0" dirty="0">
                <a:solidFill>
                  <a:srgbClr val="212121"/>
                </a:solidFill>
                <a:effectLst/>
                <a:latin typeface="Times New Roman" panose="02020603050405020304" pitchFamily="18" charset="0"/>
                <a:cs typeface="Times New Roman" panose="02020603050405020304" pitchFamily="18" charset="0"/>
              </a:rPr>
              <a:t>Fullscreen</a:t>
            </a:r>
            <a:r>
              <a:rPr lang="en-US" sz="1600" b="1" i="0" dirty="0">
                <a:solidFill>
                  <a:srgbClr val="212121"/>
                </a:solidFill>
                <a:effectLst/>
                <a:latin typeface="wf_segoe-ui_normal"/>
                <a:cs typeface="B Mitra" panose="00000400000000000000" pitchFamily="2" charset="-78"/>
              </a:rPr>
              <a:t> </a:t>
            </a:r>
            <a:r>
              <a:rPr lang="fa-IR" sz="1600" b="1" i="0" dirty="0">
                <a:solidFill>
                  <a:srgbClr val="212121"/>
                </a:solidFill>
                <a:effectLst/>
                <a:latin typeface="wf_segoe-ui_normal"/>
                <a:cs typeface="B Mitra" panose="00000400000000000000" pitchFamily="2" charset="-78"/>
              </a:rPr>
              <a:t> را انتخاب کنید.  </a:t>
            </a:r>
          </a:p>
          <a:p>
            <a:pPr algn="r" rtl="1"/>
            <a:r>
              <a:rPr lang="fa-IR" sz="1600" b="1" i="0" dirty="0">
                <a:solidFill>
                  <a:srgbClr val="212121"/>
                </a:solidFill>
                <a:effectLst/>
                <a:latin typeface="wf_segoe-ui_normal"/>
                <a:cs typeface="B Mitra" panose="00000400000000000000" pitchFamily="2" charset="-78"/>
              </a:rPr>
              <a:t>۶- برای شروع ضبط روی دکمه </a:t>
            </a:r>
            <a:r>
              <a:rPr lang="en-US" sz="1400" b="1" i="0" dirty="0">
                <a:solidFill>
                  <a:srgbClr val="212121"/>
                </a:solidFill>
                <a:effectLst/>
                <a:latin typeface="Times New Roman" panose="02020603050405020304" pitchFamily="18" charset="0"/>
                <a:cs typeface="Times New Roman" panose="02020603050405020304" pitchFamily="18" charset="0"/>
              </a:rPr>
              <a:t>Record</a:t>
            </a:r>
            <a:r>
              <a:rPr lang="en-US" sz="1600" b="1" i="0" dirty="0">
                <a:solidFill>
                  <a:srgbClr val="212121"/>
                </a:solidFill>
                <a:effectLst/>
                <a:latin typeface="wf_segoe-ui_normal"/>
                <a:cs typeface="B Mitra" panose="00000400000000000000" pitchFamily="2" charset="-78"/>
              </a:rPr>
              <a:t> </a:t>
            </a:r>
            <a:r>
              <a:rPr lang="fa-IR" sz="1600" b="1" i="0" dirty="0">
                <a:solidFill>
                  <a:srgbClr val="212121"/>
                </a:solidFill>
                <a:effectLst/>
                <a:latin typeface="wf_segoe-ui_normal"/>
                <a:cs typeface="B Mitra" panose="00000400000000000000" pitchFamily="2" charset="-78"/>
              </a:rPr>
              <a:t> و برای پایان ضبط روی دکمه</a:t>
            </a:r>
            <a:r>
              <a:rPr lang="en-US" sz="1400" b="1" i="0" dirty="0">
                <a:solidFill>
                  <a:srgbClr val="212121"/>
                </a:solidFill>
                <a:effectLst/>
                <a:latin typeface="Times New Roman" panose="02020603050405020304" pitchFamily="18" charset="0"/>
                <a:cs typeface="Times New Roman" panose="02020603050405020304" pitchFamily="18" charset="0"/>
              </a:rPr>
              <a:t>Stop</a:t>
            </a:r>
            <a:r>
              <a:rPr lang="en-US" sz="1600" b="1" i="0" dirty="0">
                <a:solidFill>
                  <a:srgbClr val="212121"/>
                </a:solidFill>
                <a:effectLst/>
                <a:latin typeface="wf_segoe-ui_normal"/>
                <a:cs typeface="B Mitra" panose="00000400000000000000" pitchFamily="2" charset="-78"/>
              </a:rPr>
              <a:t> </a:t>
            </a:r>
            <a:r>
              <a:rPr lang="fa-IR" sz="1600" b="1" i="0" dirty="0">
                <a:solidFill>
                  <a:srgbClr val="212121"/>
                </a:solidFill>
                <a:effectLst/>
                <a:latin typeface="wf_segoe-ui_normal"/>
                <a:cs typeface="B Mitra" panose="00000400000000000000" pitchFamily="2" charset="-78"/>
              </a:rPr>
              <a:t> کلیک </a:t>
            </a:r>
            <a:r>
              <a:rPr lang="fa-IR" sz="1600" b="1" i="0">
                <a:solidFill>
                  <a:srgbClr val="212121"/>
                </a:solidFill>
                <a:effectLst/>
                <a:latin typeface="wf_segoe-ui_normal"/>
                <a:cs typeface="B Mitra" panose="00000400000000000000" pitchFamily="2" charset="-78"/>
              </a:rPr>
              <a:t>کنید.</a:t>
            </a:r>
            <a:endParaRPr lang="fa-IR" sz="1600" b="1" i="0" dirty="0">
              <a:solidFill>
                <a:srgbClr val="212121"/>
              </a:solidFill>
              <a:effectLst/>
              <a:latin typeface="wf_segoe-ui_normal"/>
              <a:cs typeface="B Mitra" panose="00000400000000000000" pitchFamily="2" charset="-78"/>
            </a:endParaRPr>
          </a:p>
        </p:txBody>
      </p:sp>
    </p:spTree>
    <p:extLst>
      <p:ext uri="{BB962C8B-B14F-4D97-AF65-F5344CB8AC3E}">
        <p14:creationId xmlns:p14="http://schemas.microsoft.com/office/powerpoint/2010/main" val="901051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7B0F13-2D21-BB3D-0FA6-A106BFDD37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2"/>
            <a:ext cx="12192000" cy="6861645"/>
          </a:xfrm>
          <a:prstGeom prst="rect">
            <a:avLst/>
          </a:prstGeom>
        </p:spPr>
      </p:pic>
      <p:sp>
        <p:nvSpPr>
          <p:cNvPr id="3" name="Slide Number Placeholder 2">
            <a:extLst>
              <a:ext uri="{FF2B5EF4-FFF2-40B4-BE49-F238E27FC236}">
                <a16:creationId xmlns:a16="http://schemas.microsoft.com/office/drawing/2014/main" id="{903102E9-ABD9-E423-2861-4C57697D3B2A}"/>
              </a:ext>
            </a:extLst>
          </p:cNvPr>
          <p:cNvSpPr>
            <a:spLocks noGrp="1"/>
          </p:cNvSpPr>
          <p:nvPr>
            <p:ph type="sldNum" sz="quarter" idx="12"/>
          </p:nvPr>
        </p:nvSpPr>
        <p:spPr/>
        <p:txBody>
          <a:bodyPr/>
          <a:lstStyle/>
          <a:p>
            <a:fld id="{680D7A87-328B-4590-BDDB-CFD500095B3B}" type="slidenum">
              <a:rPr lang="en-US" smtClean="0"/>
              <a:t>7</a:t>
            </a:fld>
            <a:endParaRPr lang="en-US"/>
          </a:p>
        </p:txBody>
      </p:sp>
    </p:spTree>
    <p:extLst>
      <p:ext uri="{BB962C8B-B14F-4D97-AF65-F5344CB8AC3E}">
        <p14:creationId xmlns:p14="http://schemas.microsoft.com/office/powerpoint/2010/main" val="38736422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631</TotalTime>
  <Words>360</Words>
  <Application>Microsoft Office PowerPoint</Application>
  <PresentationFormat>Widescreen</PresentationFormat>
  <Paragraphs>38</Paragraphs>
  <Slides>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vt:i4>
      </vt:variant>
    </vt:vector>
  </HeadingPairs>
  <TitlesOfParts>
    <vt:vector size="18" baseType="lpstr">
      <vt:lpstr>Arial</vt:lpstr>
      <vt:lpstr>B Koodak</vt:lpstr>
      <vt:lpstr>B Titr</vt:lpstr>
      <vt:lpstr>B Zar</vt:lpstr>
      <vt:lpstr>Calibri</vt:lpstr>
      <vt:lpstr>Calibri Light</vt:lpstr>
      <vt:lpstr>quote-cjk-patch</vt:lpstr>
      <vt:lpstr>Times New Roman</vt:lpstr>
      <vt:lpstr>wf_segoe-ui_normal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Mitra Sadeghi</dc:creator>
  <cp:lastModifiedBy>ADMIN</cp:lastModifiedBy>
  <cp:revision>30</cp:revision>
  <dcterms:created xsi:type="dcterms:W3CDTF">2025-08-17T22:57:52Z</dcterms:created>
  <dcterms:modified xsi:type="dcterms:W3CDTF">2026-06-02T09:58:01Z</dcterms:modified>
</cp:coreProperties>
</file>