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0" r:id="rId2"/>
    <p:sldId id="261" r:id="rId3"/>
  </p:sldIdLst>
  <p:sldSz cx="18013363" cy="252380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E"/>
    <a:srgbClr val="2F5597"/>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28" d="100"/>
          <a:sy n="28" d="100"/>
        </p:scale>
        <p:origin x="22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1002" y="4130400"/>
            <a:ext cx="15311359" cy="8786589"/>
          </a:xfrm>
        </p:spPr>
        <p:txBody>
          <a:bodyPr anchor="b"/>
          <a:lstStyle>
            <a:lvl1pPr algn="ctr">
              <a:defRPr sz="11820"/>
            </a:lvl1pPr>
          </a:lstStyle>
          <a:p>
            <a:r>
              <a:rPr lang="en-US"/>
              <a:t>Click to edit Master title style</a:t>
            </a:r>
            <a:endParaRPr lang="en-US" dirty="0"/>
          </a:p>
        </p:txBody>
      </p:sp>
      <p:sp>
        <p:nvSpPr>
          <p:cNvPr id="3" name="Subtitle 2"/>
          <p:cNvSpPr>
            <a:spLocks noGrp="1"/>
          </p:cNvSpPr>
          <p:nvPr>
            <p:ph type="subTitle" idx="1"/>
          </p:nvPr>
        </p:nvSpPr>
        <p:spPr>
          <a:xfrm>
            <a:off x="2251671" y="13255834"/>
            <a:ext cx="13510022" cy="6093357"/>
          </a:xfrm>
        </p:spPr>
        <p:txBody>
          <a:bodyPr/>
          <a:lstStyle>
            <a:lvl1pPr marL="0" indent="0" algn="ctr">
              <a:buNone/>
              <a:defRPr sz="4728"/>
            </a:lvl1pPr>
            <a:lvl2pPr marL="900684" indent="0" algn="ctr">
              <a:buNone/>
              <a:defRPr sz="3940"/>
            </a:lvl2pPr>
            <a:lvl3pPr marL="1801368" indent="0" algn="ctr">
              <a:buNone/>
              <a:defRPr sz="3546"/>
            </a:lvl3pPr>
            <a:lvl4pPr marL="2702052" indent="0" algn="ctr">
              <a:buNone/>
              <a:defRPr sz="3152"/>
            </a:lvl4pPr>
            <a:lvl5pPr marL="3602736" indent="0" algn="ctr">
              <a:buNone/>
              <a:defRPr sz="3152"/>
            </a:lvl5pPr>
            <a:lvl6pPr marL="4503420" indent="0" algn="ctr">
              <a:buNone/>
              <a:defRPr sz="3152"/>
            </a:lvl6pPr>
            <a:lvl7pPr marL="5404104" indent="0" algn="ctr">
              <a:buNone/>
              <a:defRPr sz="3152"/>
            </a:lvl7pPr>
            <a:lvl8pPr marL="6304788" indent="0" algn="ctr">
              <a:buNone/>
              <a:defRPr sz="3152"/>
            </a:lvl8pPr>
            <a:lvl9pPr marL="7205472" indent="0" algn="ctr">
              <a:buNone/>
              <a:defRPr sz="315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1BF9AB-DFC7-4D16-A307-B72E8E198B5A}"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5C368-C10E-4972-952C-D7AE7C9EB5CC}" type="slidenum">
              <a:rPr lang="en-US" smtClean="0"/>
              <a:t>‹#›</a:t>
            </a:fld>
            <a:endParaRPr lang="en-US"/>
          </a:p>
        </p:txBody>
      </p:sp>
    </p:spTree>
    <p:extLst>
      <p:ext uri="{BB962C8B-B14F-4D97-AF65-F5344CB8AC3E}">
        <p14:creationId xmlns:p14="http://schemas.microsoft.com/office/powerpoint/2010/main" val="283780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BF9AB-DFC7-4D16-A307-B72E8E198B5A}"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5C368-C10E-4972-952C-D7AE7C9EB5CC}" type="slidenum">
              <a:rPr lang="en-US" smtClean="0"/>
              <a:t>‹#›</a:t>
            </a:fld>
            <a:endParaRPr lang="en-US"/>
          </a:p>
        </p:txBody>
      </p:sp>
    </p:spTree>
    <p:extLst>
      <p:ext uri="{BB962C8B-B14F-4D97-AF65-F5344CB8AC3E}">
        <p14:creationId xmlns:p14="http://schemas.microsoft.com/office/powerpoint/2010/main" val="180378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90814" y="1343694"/>
            <a:ext cx="3884131" cy="2138810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38420" y="1343694"/>
            <a:ext cx="11427227" cy="213881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BF9AB-DFC7-4D16-A307-B72E8E198B5A}"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5C368-C10E-4972-952C-D7AE7C9EB5CC}" type="slidenum">
              <a:rPr lang="en-US" smtClean="0"/>
              <a:t>‹#›</a:t>
            </a:fld>
            <a:endParaRPr lang="en-US"/>
          </a:p>
        </p:txBody>
      </p:sp>
    </p:spTree>
    <p:extLst>
      <p:ext uri="{BB962C8B-B14F-4D97-AF65-F5344CB8AC3E}">
        <p14:creationId xmlns:p14="http://schemas.microsoft.com/office/powerpoint/2010/main" val="398318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BF9AB-DFC7-4D16-A307-B72E8E198B5A}"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5C368-C10E-4972-952C-D7AE7C9EB5CC}" type="slidenum">
              <a:rPr lang="en-US" smtClean="0"/>
              <a:t>‹#›</a:t>
            </a:fld>
            <a:endParaRPr lang="en-US"/>
          </a:p>
        </p:txBody>
      </p:sp>
    </p:spTree>
    <p:extLst>
      <p:ext uri="{BB962C8B-B14F-4D97-AF65-F5344CB8AC3E}">
        <p14:creationId xmlns:p14="http://schemas.microsoft.com/office/powerpoint/2010/main" val="84405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038" y="6292000"/>
            <a:ext cx="15536526" cy="10498336"/>
          </a:xfrm>
        </p:spPr>
        <p:txBody>
          <a:bodyPr anchor="b"/>
          <a:lstStyle>
            <a:lvl1pPr>
              <a:defRPr sz="11820"/>
            </a:lvl1pPr>
          </a:lstStyle>
          <a:p>
            <a:r>
              <a:rPr lang="en-US"/>
              <a:t>Click to edit Master title style</a:t>
            </a:r>
            <a:endParaRPr lang="en-US" dirty="0"/>
          </a:p>
        </p:txBody>
      </p:sp>
      <p:sp>
        <p:nvSpPr>
          <p:cNvPr id="3" name="Text Placeholder 2"/>
          <p:cNvSpPr>
            <a:spLocks noGrp="1"/>
          </p:cNvSpPr>
          <p:nvPr>
            <p:ph type="body" idx="1"/>
          </p:nvPr>
        </p:nvSpPr>
        <p:spPr>
          <a:xfrm>
            <a:off x="1229038" y="16889654"/>
            <a:ext cx="15536526" cy="5520827"/>
          </a:xfrm>
        </p:spPr>
        <p:txBody>
          <a:bodyPr/>
          <a:lstStyle>
            <a:lvl1pPr marL="0" indent="0">
              <a:buNone/>
              <a:defRPr sz="4728">
                <a:solidFill>
                  <a:schemeClr val="tx1"/>
                </a:solidFill>
              </a:defRPr>
            </a:lvl1pPr>
            <a:lvl2pPr marL="900684" indent="0">
              <a:buNone/>
              <a:defRPr sz="3940">
                <a:solidFill>
                  <a:schemeClr val="tx1">
                    <a:tint val="75000"/>
                  </a:schemeClr>
                </a:solidFill>
              </a:defRPr>
            </a:lvl2pPr>
            <a:lvl3pPr marL="1801368" indent="0">
              <a:buNone/>
              <a:defRPr sz="3546">
                <a:solidFill>
                  <a:schemeClr val="tx1">
                    <a:tint val="75000"/>
                  </a:schemeClr>
                </a:solidFill>
              </a:defRPr>
            </a:lvl3pPr>
            <a:lvl4pPr marL="2702052" indent="0">
              <a:buNone/>
              <a:defRPr sz="3152">
                <a:solidFill>
                  <a:schemeClr val="tx1">
                    <a:tint val="75000"/>
                  </a:schemeClr>
                </a:solidFill>
              </a:defRPr>
            </a:lvl4pPr>
            <a:lvl5pPr marL="3602736" indent="0">
              <a:buNone/>
              <a:defRPr sz="3152">
                <a:solidFill>
                  <a:schemeClr val="tx1">
                    <a:tint val="75000"/>
                  </a:schemeClr>
                </a:solidFill>
              </a:defRPr>
            </a:lvl5pPr>
            <a:lvl6pPr marL="4503420" indent="0">
              <a:buNone/>
              <a:defRPr sz="3152">
                <a:solidFill>
                  <a:schemeClr val="tx1">
                    <a:tint val="75000"/>
                  </a:schemeClr>
                </a:solidFill>
              </a:defRPr>
            </a:lvl6pPr>
            <a:lvl7pPr marL="5404104" indent="0">
              <a:buNone/>
              <a:defRPr sz="3152">
                <a:solidFill>
                  <a:schemeClr val="tx1">
                    <a:tint val="75000"/>
                  </a:schemeClr>
                </a:solidFill>
              </a:defRPr>
            </a:lvl7pPr>
            <a:lvl8pPr marL="6304788" indent="0">
              <a:buNone/>
              <a:defRPr sz="3152">
                <a:solidFill>
                  <a:schemeClr val="tx1">
                    <a:tint val="75000"/>
                  </a:schemeClr>
                </a:solidFill>
              </a:defRPr>
            </a:lvl8pPr>
            <a:lvl9pPr marL="7205472" indent="0">
              <a:buNone/>
              <a:defRPr sz="315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BF9AB-DFC7-4D16-A307-B72E8E198B5A}"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5C368-C10E-4972-952C-D7AE7C9EB5CC}" type="slidenum">
              <a:rPr lang="en-US" smtClean="0"/>
              <a:t>‹#›</a:t>
            </a:fld>
            <a:endParaRPr lang="en-US"/>
          </a:p>
        </p:txBody>
      </p:sp>
    </p:spTree>
    <p:extLst>
      <p:ext uri="{BB962C8B-B14F-4D97-AF65-F5344CB8AC3E}">
        <p14:creationId xmlns:p14="http://schemas.microsoft.com/office/powerpoint/2010/main" val="387769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38419" y="6718469"/>
            <a:ext cx="7655679" cy="16013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119265" y="6718469"/>
            <a:ext cx="7655679" cy="16013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1BF9AB-DFC7-4D16-A307-B72E8E198B5A}"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5C368-C10E-4972-952C-D7AE7C9EB5CC}" type="slidenum">
              <a:rPr lang="en-US" smtClean="0"/>
              <a:t>‹#›</a:t>
            </a:fld>
            <a:endParaRPr lang="en-US"/>
          </a:p>
        </p:txBody>
      </p:sp>
    </p:spTree>
    <p:extLst>
      <p:ext uri="{BB962C8B-B14F-4D97-AF65-F5344CB8AC3E}">
        <p14:creationId xmlns:p14="http://schemas.microsoft.com/office/powerpoint/2010/main" val="302940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0765" y="1343699"/>
            <a:ext cx="15536526" cy="48781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40767" y="6186836"/>
            <a:ext cx="7620496" cy="3032072"/>
          </a:xfrm>
        </p:spPr>
        <p:txBody>
          <a:bodyPr anchor="b"/>
          <a:lstStyle>
            <a:lvl1pPr marL="0" indent="0">
              <a:buNone/>
              <a:defRPr sz="4728" b="1"/>
            </a:lvl1pPr>
            <a:lvl2pPr marL="900684" indent="0">
              <a:buNone/>
              <a:defRPr sz="3940" b="1"/>
            </a:lvl2pPr>
            <a:lvl3pPr marL="1801368" indent="0">
              <a:buNone/>
              <a:defRPr sz="3546" b="1"/>
            </a:lvl3pPr>
            <a:lvl4pPr marL="2702052" indent="0">
              <a:buNone/>
              <a:defRPr sz="3152" b="1"/>
            </a:lvl4pPr>
            <a:lvl5pPr marL="3602736" indent="0">
              <a:buNone/>
              <a:defRPr sz="3152" b="1"/>
            </a:lvl5pPr>
            <a:lvl6pPr marL="4503420" indent="0">
              <a:buNone/>
              <a:defRPr sz="3152" b="1"/>
            </a:lvl6pPr>
            <a:lvl7pPr marL="5404104" indent="0">
              <a:buNone/>
              <a:defRPr sz="3152" b="1"/>
            </a:lvl7pPr>
            <a:lvl8pPr marL="6304788" indent="0">
              <a:buNone/>
              <a:defRPr sz="3152" b="1"/>
            </a:lvl8pPr>
            <a:lvl9pPr marL="7205472" indent="0">
              <a:buNone/>
              <a:defRPr sz="3152" b="1"/>
            </a:lvl9pPr>
          </a:lstStyle>
          <a:p>
            <a:pPr lvl="0"/>
            <a:r>
              <a:rPr lang="en-US"/>
              <a:t>Click to edit Master text styles</a:t>
            </a:r>
          </a:p>
        </p:txBody>
      </p:sp>
      <p:sp>
        <p:nvSpPr>
          <p:cNvPr id="4" name="Content Placeholder 3"/>
          <p:cNvSpPr>
            <a:spLocks noGrp="1"/>
          </p:cNvSpPr>
          <p:nvPr>
            <p:ph sz="half" idx="2"/>
          </p:nvPr>
        </p:nvSpPr>
        <p:spPr>
          <a:xfrm>
            <a:off x="1240767" y="9218908"/>
            <a:ext cx="7620496" cy="1355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119266" y="6186836"/>
            <a:ext cx="7658026" cy="3032072"/>
          </a:xfrm>
        </p:spPr>
        <p:txBody>
          <a:bodyPr anchor="b"/>
          <a:lstStyle>
            <a:lvl1pPr marL="0" indent="0">
              <a:buNone/>
              <a:defRPr sz="4728" b="1"/>
            </a:lvl1pPr>
            <a:lvl2pPr marL="900684" indent="0">
              <a:buNone/>
              <a:defRPr sz="3940" b="1"/>
            </a:lvl2pPr>
            <a:lvl3pPr marL="1801368" indent="0">
              <a:buNone/>
              <a:defRPr sz="3546" b="1"/>
            </a:lvl3pPr>
            <a:lvl4pPr marL="2702052" indent="0">
              <a:buNone/>
              <a:defRPr sz="3152" b="1"/>
            </a:lvl4pPr>
            <a:lvl5pPr marL="3602736" indent="0">
              <a:buNone/>
              <a:defRPr sz="3152" b="1"/>
            </a:lvl5pPr>
            <a:lvl6pPr marL="4503420" indent="0">
              <a:buNone/>
              <a:defRPr sz="3152" b="1"/>
            </a:lvl6pPr>
            <a:lvl7pPr marL="5404104" indent="0">
              <a:buNone/>
              <a:defRPr sz="3152" b="1"/>
            </a:lvl7pPr>
            <a:lvl8pPr marL="6304788" indent="0">
              <a:buNone/>
              <a:defRPr sz="3152" b="1"/>
            </a:lvl8pPr>
            <a:lvl9pPr marL="7205472" indent="0">
              <a:buNone/>
              <a:defRPr sz="3152" b="1"/>
            </a:lvl9pPr>
          </a:lstStyle>
          <a:p>
            <a:pPr lvl="0"/>
            <a:r>
              <a:rPr lang="en-US"/>
              <a:t>Click to edit Master text styles</a:t>
            </a:r>
          </a:p>
        </p:txBody>
      </p:sp>
      <p:sp>
        <p:nvSpPr>
          <p:cNvPr id="6" name="Content Placeholder 5"/>
          <p:cNvSpPr>
            <a:spLocks noGrp="1"/>
          </p:cNvSpPr>
          <p:nvPr>
            <p:ph sz="quarter" idx="4"/>
          </p:nvPr>
        </p:nvSpPr>
        <p:spPr>
          <a:xfrm>
            <a:off x="9119266" y="9218908"/>
            <a:ext cx="7658026" cy="1355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1BF9AB-DFC7-4D16-A307-B72E8E198B5A}" type="datetimeFigureOut">
              <a:rPr lang="en-US" smtClean="0"/>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5C368-C10E-4972-952C-D7AE7C9EB5CC}" type="slidenum">
              <a:rPr lang="en-US" smtClean="0"/>
              <a:t>‹#›</a:t>
            </a:fld>
            <a:endParaRPr lang="en-US"/>
          </a:p>
        </p:txBody>
      </p:sp>
    </p:spTree>
    <p:extLst>
      <p:ext uri="{BB962C8B-B14F-4D97-AF65-F5344CB8AC3E}">
        <p14:creationId xmlns:p14="http://schemas.microsoft.com/office/powerpoint/2010/main" val="262417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BF9AB-DFC7-4D16-A307-B72E8E198B5A}" type="datetimeFigureOut">
              <a:rPr lang="en-US" smtClean="0"/>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5C368-C10E-4972-952C-D7AE7C9EB5CC}" type="slidenum">
              <a:rPr lang="en-US" smtClean="0"/>
              <a:t>‹#›</a:t>
            </a:fld>
            <a:endParaRPr lang="en-US"/>
          </a:p>
        </p:txBody>
      </p:sp>
    </p:spTree>
    <p:extLst>
      <p:ext uri="{BB962C8B-B14F-4D97-AF65-F5344CB8AC3E}">
        <p14:creationId xmlns:p14="http://schemas.microsoft.com/office/powerpoint/2010/main" val="174694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BF9AB-DFC7-4D16-A307-B72E8E198B5A}" type="datetimeFigureOut">
              <a:rPr lang="en-US" smtClean="0"/>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5C368-C10E-4972-952C-D7AE7C9EB5CC}" type="slidenum">
              <a:rPr lang="en-US" smtClean="0"/>
              <a:t>‹#›</a:t>
            </a:fld>
            <a:endParaRPr lang="en-US"/>
          </a:p>
        </p:txBody>
      </p:sp>
    </p:spTree>
    <p:extLst>
      <p:ext uri="{BB962C8B-B14F-4D97-AF65-F5344CB8AC3E}">
        <p14:creationId xmlns:p14="http://schemas.microsoft.com/office/powerpoint/2010/main" val="2448122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0765" y="1682538"/>
            <a:ext cx="5809778" cy="5888884"/>
          </a:xfrm>
        </p:spPr>
        <p:txBody>
          <a:bodyPr anchor="b"/>
          <a:lstStyle>
            <a:lvl1pPr>
              <a:defRPr sz="6304"/>
            </a:lvl1pPr>
          </a:lstStyle>
          <a:p>
            <a:r>
              <a:rPr lang="en-US"/>
              <a:t>Click to edit Master title style</a:t>
            </a:r>
            <a:endParaRPr lang="en-US" dirty="0"/>
          </a:p>
        </p:txBody>
      </p:sp>
      <p:sp>
        <p:nvSpPr>
          <p:cNvPr id="3" name="Content Placeholder 2"/>
          <p:cNvSpPr>
            <a:spLocks noGrp="1"/>
          </p:cNvSpPr>
          <p:nvPr>
            <p:ph idx="1"/>
          </p:nvPr>
        </p:nvSpPr>
        <p:spPr>
          <a:xfrm>
            <a:off x="7658026" y="3633821"/>
            <a:ext cx="9119265" cy="17935391"/>
          </a:xfrm>
        </p:spPr>
        <p:txBody>
          <a:bodyPr/>
          <a:lstStyle>
            <a:lvl1pPr>
              <a:defRPr sz="6304"/>
            </a:lvl1pPr>
            <a:lvl2pPr>
              <a:defRPr sz="5516"/>
            </a:lvl2pPr>
            <a:lvl3pPr>
              <a:defRPr sz="4728"/>
            </a:lvl3pPr>
            <a:lvl4pPr>
              <a:defRPr sz="3940"/>
            </a:lvl4pPr>
            <a:lvl5pPr>
              <a:defRPr sz="3940"/>
            </a:lvl5pPr>
            <a:lvl6pPr>
              <a:defRPr sz="3940"/>
            </a:lvl6pPr>
            <a:lvl7pPr>
              <a:defRPr sz="3940"/>
            </a:lvl7pPr>
            <a:lvl8pPr>
              <a:defRPr sz="3940"/>
            </a:lvl8pPr>
            <a:lvl9pPr>
              <a:defRPr sz="39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40765" y="7571422"/>
            <a:ext cx="5809778" cy="14026997"/>
          </a:xfrm>
        </p:spPr>
        <p:txBody>
          <a:bodyPr/>
          <a:lstStyle>
            <a:lvl1pPr marL="0" indent="0">
              <a:buNone/>
              <a:defRPr sz="3152"/>
            </a:lvl1pPr>
            <a:lvl2pPr marL="900684" indent="0">
              <a:buNone/>
              <a:defRPr sz="2758"/>
            </a:lvl2pPr>
            <a:lvl3pPr marL="1801368" indent="0">
              <a:buNone/>
              <a:defRPr sz="2364"/>
            </a:lvl3pPr>
            <a:lvl4pPr marL="2702052" indent="0">
              <a:buNone/>
              <a:defRPr sz="1970"/>
            </a:lvl4pPr>
            <a:lvl5pPr marL="3602736" indent="0">
              <a:buNone/>
              <a:defRPr sz="1970"/>
            </a:lvl5pPr>
            <a:lvl6pPr marL="4503420" indent="0">
              <a:buNone/>
              <a:defRPr sz="1970"/>
            </a:lvl6pPr>
            <a:lvl7pPr marL="5404104" indent="0">
              <a:buNone/>
              <a:defRPr sz="1970"/>
            </a:lvl7pPr>
            <a:lvl8pPr marL="6304788" indent="0">
              <a:buNone/>
              <a:defRPr sz="1970"/>
            </a:lvl8pPr>
            <a:lvl9pPr marL="7205472" indent="0">
              <a:buNone/>
              <a:defRPr sz="1970"/>
            </a:lvl9pPr>
          </a:lstStyle>
          <a:p>
            <a:pPr lvl="0"/>
            <a:r>
              <a:rPr lang="en-US"/>
              <a:t>Click to edit Master text styles</a:t>
            </a:r>
          </a:p>
        </p:txBody>
      </p:sp>
      <p:sp>
        <p:nvSpPr>
          <p:cNvPr id="5" name="Date Placeholder 4"/>
          <p:cNvSpPr>
            <a:spLocks noGrp="1"/>
          </p:cNvSpPr>
          <p:nvPr>
            <p:ph type="dt" sz="half" idx="10"/>
          </p:nvPr>
        </p:nvSpPr>
        <p:spPr/>
        <p:txBody>
          <a:bodyPr/>
          <a:lstStyle/>
          <a:p>
            <a:fld id="{9B1BF9AB-DFC7-4D16-A307-B72E8E198B5A}"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5C368-C10E-4972-952C-D7AE7C9EB5CC}" type="slidenum">
              <a:rPr lang="en-US" smtClean="0"/>
              <a:t>‹#›</a:t>
            </a:fld>
            <a:endParaRPr lang="en-US"/>
          </a:p>
        </p:txBody>
      </p:sp>
    </p:spTree>
    <p:extLst>
      <p:ext uri="{BB962C8B-B14F-4D97-AF65-F5344CB8AC3E}">
        <p14:creationId xmlns:p14="http://schemas.microsoft.com/office/powerpoint/2010/main" val="241564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0765" y="1682538"/>
            <a:ext cx="5809778" cy="5888884"/>
          </a:xfrm>
        </p:spPr>
        <p:txBody>
          <a:bodyPr anchor="b"/>
          <a:lstStyle>
            <a:lvl1pPr>
              <a:defRPr sz="6304"/>
            </a:lvl1pPr>
          </a:lstStyle>
          <a:p>
            <a:r>
              <a:rPr lang="en-US"/>
              <a:t>Click to edit Master title style</a:t>
            </a:r>
            <a:endParaRPr lang="en-US" dirty="0"/>
          </a:p>
        </p:txBody>
      </p:sp>
      <p:sp>
        <p:nvSpPr>
          <p:cNvPr id="3" name="Picture Placeholder 2"/>
          <p:cNvSpPr>
            <a:spLocks noGrp="1" noChangeAspect="1"/>
          </p:cNvSpPr>
          <p:nvPr>
            <p:ph type="pic" idx="1"/>
          </p:nvPr>
        </p:nvSpPr>
        <p:spPr>
          <a:xfrm>
            <a:off x="7658026" y="3633821"/>
            <a:ext cx="9119265" cy="17935391"/>
          </a:xfrm>
        </p:spPr>
        <p:txBody>
          <a:bodyPr anchor="t"/>
          <a:lstStyle>
            <a:lvl1pPr marL="0" indent="0">
              <a:buNone/>
              <a:defRPr sz="6304"/>
            </a:lvl1pPr>
            <a:lvl2pPr marL="900684" indent="0">
              <a:buNone/>
              <a:defRPr sz="5516"/>
            </a:lvl2pPr>
            <a:lvl3pPr marL="1801368" indent="0">
              <a:buNone/>
              <a:defRPr sz="4728"/>
            </a:lvl3pPr>
            <a:lvl4pPr marL="2702052" indent="0">
              <a:buNone/>
              <a:defRPr sz="3940"/>
            </a:lvl4pPr>
            <a:lvl5pPr marL="3602736" indent="0">
              <a:buNone/>
              <a:defRPr sz="3940"/>
            </a:lvl5pPr>
            <a:lvl6pPr marL="4503420" indent="0">
              <a:buNone/>
              <a:defRPr sz="3940"/>
            </a:lvl6pPr>
            <a:lvl7pPr marL="5404104" indent="0">
              <a:buNone/>
              <a:defRPr sz="3940"/>
            </a:lvl7pPr>
            <a:lvl8pPr marL="6304788" indent="0">
              <a:buNone/>
              <a:defRPr sz="3940"/>
            </a:lvl8pPr>
            <a:lvl9pPr marL="7205472" indent="0">
              <a:buNone/>
              <a:defRPr sz="3940"/>
            </a:lvl9pPr>
          </a:lstStyle>
          <a:p>
            <a:r>
              <a:rPr lang="en-US"/>
              <a:t>Click icon to add picture</a:t>
            </a:r>
            <a:endParaRPr lang="en-US" dirty="0"/>
          </a:p>
        </p:txBody>
      </p:sp>
      <p:sp>
        <p:nvSpPr>
          <p:cNvPr id="4" name="Text Placeholder 3"/>
          <p:cNvSpPr>
            <a:spLocks noGrp="1"/>
          </p:cNvSpPr>
          <p:nvPr>
            <p:ph type="body" sz="half" idx="2"/>
          </p:nvPr>
        </p:nvSpPr>
        <p:spPr>
          <a:xfrm>
            <a:off x="1240765" y="7571422"/>
            <a:ext cx="5809778" cy="14026997"/>
          </a:xfrm>
        </p:spPr>
        <p:txBody>
          <a:bodyPr/>
          <a:lstStyle>
            <a:lvl1pPr marL="0" indent="0">
              <a:buNone/>
              <a:defRPr sz="3152"/>
            </a:lvl1pPr>
            <a:lvl2pPr marL="900684" indent="0">
              <a:buNone/>
              <a:defRPr sz="2758"/>
            </a:lvl2pPr>
            <a:lvl3pPr marL="1801368" indent="0">
              <a:buNone/>
              <a:defRPr sz="2364"/>
            </a:lvl3pPr>
            <a:lvl4pPr marL="2702052" indent="0">
              <a:buNone/>
              <a:defRPr sz="1970"/>
            </a:lvl4pPr>
            <a:lvl5pPr marL="3602736" indent="0">
              <a:buNone/>
              <a:defRPr sz="1970"/>
            </a:lvl5pPr>
            <a:lvl6pPr marL="4503420" indent="0">
              <a:buNone/>
              <a:defRPr sz="1970"/>
            </a:lvl6pPr>
            <a:lvl7pPr marL="5404104" indent="0">
              <a:buNone/>
              <a:defRPr sz="1970"/>
            </a:lvl7pPr>
            <a:lvl8pPr marL="6304788" indent="0">
              <a:buNone/>
              <a:defRPr sz="1970"/>
            </a:lvl8pPr>
            <a:lvl9pPr marL="7205472" indent="0">
              <a:buNone/>
              <a:defRPr sz="1970"/>
            </a:lvl9pPr>
          </a:lstStyle>
          <a:p>
            <a:pPr lvl="0"/>
            <a:r>
              <a:rPr lang="en-US"/>
              <a:t>Click to edit Master text styles</a:t>
            </a:r>
          </a:p>
        </p:txBody>
      </p:sp>
      <p:sp>
        <p:nvSpPr>
          <p:cNvPr id="5" name="Date Placeholder 4"/>
          <p:cNvSpPr>
            <a:spLocks noGrp="1"/>
          </p:cNvSpPr>
          <p:nvPr>
            <p:ph type="dt" sz="half" idx="10"/>
          </p:nvPr>
        </p:nvSpPr>
        <p:spPr/>
        <p:txBody>
          <a:bodyPr/>
          <a:lstStyle/>
          <a:p>
            <a:fld id="{9B1BF9AB-DFC7-4D16-A307-B72E8E198B5A}"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5C368-C10E-4972-952C-D7AE7C9EB5CC}" type="slidenum">
              <a:rPr lang="en-US" smtClean="0"/>
              <a:t>‹#›</a:t>
            </a:fld>
            <a:endParaRPr lang="en-US"/>
          </a:p>
        </p:txBody>
      </p:sp>
    </p:spTree>
    <p:extLst>
      <p:ext uri="{BB962C8B-B14F-4D97-AF65-F5344CB8AC3E}">
        <p14:creationId xmlns:p14="http://schemas.microsoft.com/office/powerpoint/2010/main" val="363958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8419" y="1343699"/>
            <a:ext cx="15536526" cy="48781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38419" y="6718469"/>
            <a:ext cx="15536526" cy="160133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38419" y="23391962"/>
            <a:ext cx="4053007" cy="1343694"/>
          </a:xfrm>
          <a:prstGeom prst="rect">
            <a:avLst/>
          </a:prstGeom>
        </p:spPr>
        <p:txBody>
          <a:bodyPr vert="horz" lIns="91440" tIns="45720" rIns="91440" bIns="45720" rtlCol="0" anchor="ctr"/>
          <a:lstStyle>
            <a:lvl1pPr algn="l">
              <a:defRPr sz="2364">
                <a:solidFill>
                  <a:schemeClr val="tx1">
                    <a:tint val="75000"/>
                  </a:schemeClr>
                </a:solidFill>
              </a:defRPr>
            </a:lvl1pPr>
          </a:lstStyle>
          <a:p>
            <a:fld id="{9B1BF9AB-DFC7-4D16-A307-B72E8E198B5A}" type="datetimeFigureOut">
              <a:rPr lang="en-US" smtClean="0"/>
              <a:t>5/20/2026</a:t>
            </a:fld>
            <a:endParaRPr lang="en-US"/>
          </a:p>
        </p:txBody>
      </p:sp>
      <p:sp>
        <p:nvSpPr>
          <p:cNvPr id="5" name="Footer Placeholder 4"/>
          <p:cNvSpPr>
            <a:spLocks noGrp="1"/>
          </p:cNvSpPr>
          <p:nvPr>
            <p:ph type="ftr" sz="quarter" idx="3"/>
          </p:nvPr>
        </p:nvSpPr>
        <p:spPr>
          <a:xfrm>
            <a:off x="5966927" y="23391962"/>
            <a:ext cx="6079510" cy="1343694"/>
          </a:xfrm>
          <a:prstGeom prst="rect">
            <a:avLst/>
          </a:prstGeom>
        </p:spPr>
        <p:txBody>
          <a:bodyPr vert="horz" lIns="91440" tIns="45720" rIns="91440" bIns="45720" rtlCol="0" anchor="ctr"/>
          <a:lstStyle>
            <a:lvl1pPr algn="ctr">
              <a:defRPr sz="236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721937" y="23391962"/>
            <a:ext cx="4053007" cy="1343694"/>
          </a:xfrm>
          <a:prstGeom prst="rect">
            <a:avLst/>
          </a:prstGeom>
        </p:spPr>
        <p:txBody>
          <a:bodyPr vert="horz" lIns="91440" tIns="45720" rIns="91440" bIns="45720" rtlCol="0" anchor="ctr"/>
          <a:lstStyle>
            <a:lvl1pPr algn="r">
              <a:defRPr sz="2364">
                <a:solidFill>
                  <a:schemeClr val="tx1">
                    <a:tint val="75000"/>
                  </a:schemeClr>
                </a:solidFill>
              </a:defRPr>
            </a:lvl1pPr>
          </a:lstStyle>
          <a:p>
            <a:fld id="{EBA5C368-C10E-4972-952C-D7AE7C9EB5CC}" type="slidenum">
              <a:rPr lang="en-US" smtClean="0"/>
              <a:t>‹#›</a:t>
            </a:fld>
            <a:endParaRPr lang="en-US"/>
          </a:p>
        </p:txBody>
      </p:sp>
    </p:spTree>
    <p:extLst>
      <p:ext uri="{BB962C8B-B14F-4D97-AF65-F5344CB8AC3E}">
        <p14:creationId xmlns:p14="http://schemas.microsoft.com/office/powerpoint/2010/main" val="1698135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801368" rtl="0" eaLnBrk="1" latinLnBrk="0" hangingPunct="1">
        <a:lnSpc>
          <a:spcPct val="90000"/>
        </a:lnSpc>
        <a:spcBef>
          <a:spcPct val="0"/>
        </a:spcBef>
        <a:buNone/>
        <a:defRPr sz="8668" kern="1200">
          <a:solidFill>
            <a:schemeClr val="tx1"/>
          </a:solidFill>
          <a:latin typeface="+mj-lt"/>
          <a:ea typeface="+mj-ea"/>
          <a:cs typeface="+mj-cs"/>
        </a:defRPr>
      </a:lvl1pPr>
    </p:titleStyle>
    <p:bodyStyle>
      <a:lvl1pPr marL="450342" indent="-450342" algn="l" defTabSz="1801368" rtl="0" eaLnBrk="1" latinLnBrk="0" hangingPunct="1">
        <a:lnSpc>
          <a:spcPct val="90000"/>
        </a:lnSpc>
        <a:spcBef>
          <a:spcPts val="1970"/>
        </a:spcBef>
        <a:buFont typeface="Arial" panose="020B0604020202020204" pitchFamily="34" charset="0"/>
        <a:buChar char="•"/>
        <a:defRPr sz="5516" kern="1200">
          <a:solidFill>
            <a:schemeClr val="tx1"/>
          </a:solidFill>
          <a:latin typeface="+mn-lt"/>
          <a:ea typeface="+mn-ea"/>
          <a:cs typeface="+mn-cs"/>
        </a:defRPr>
      </a:lvl1pPr>
      <a:lvl2pPr marL="1351026" indent="-450342" algn="l" defTabSz="1801368" rtl="0" eaLnBrk="1" latinLnBrk="0" hangingPunct="1">
        <a:lnSpc>
          <a:spcPct val="90000"/>
        </a:lnSpc>
        <a:spcBef>
          <a:spcPts val="985"/>
        </a:spcBef>
        <a:buFont typeface="Arial" panose="020B0604020202020204" pitchFamily="34" charset="0"/>
        <a:buChar char="•"/>
        <a:defRPr sz="4728" kern="1200">
          <a:solidFill>
            <a:schemeClr val="tx1"/>
          </a:solidFill>
          <a:latin typeface="+mn-lt"/>
          <a:ea typeface="+mn-ea"/>
          <a:cs typeface="+mn-cs"/>
        </a:defRPr>
      </a:lvl2pPr>
      <a:lvl3pPr marL="2251710" indent="-450342" algn="l" defTabSz="1801368" rtl="0" eaLnBrk="1" latinLnBrk="0" hangingPunct="1">
        <a:lnSpc>
          <a:spcPct val="90000"/>
        </a:lnSpc>
        <a:spcBef>
          <a:spcPts val="985"/>
        </a:spcBef>
        <a:buFont typeface="Arial" panose="020B0604020202020204" pitchFamily="34" charset="0"/>
        <a:buChar char="•"/>
        <a:defRPr sz="3940" kern="1200">
          <a:solidFill>
            <a:schemeClr val="tx1"/>
          </a:solidFill>
          <a:latin typeface="+mn-lt"/>
          <a:ea typeface="+mn-ea"/>
          <a:cs typeface="+mn-cs"/>
        </a:defRPr>
      </a:lvl3pPr>
      <a:lvl4pPr marL="3152394" indent="-450342" algn="l" defTabSz="1801368" rtl="0" eaLnBrk="1" latinLnBrk="0" hangingPunct="1">
        <a:lnSpc>
          <a:spcPct val="90000"/>
        </a:lnSpc>
        <a:spcBef>
          <a:spcPts val="985"/>
        </a:spcBef>
        <a:buFont typeface="Arial" panose="020B0604020202020204" pitchFamily="34" charset="0"/>
        <a:buChar char="•"/>
        <a:defRPr sz="3546" kern="1200">
          <a:solidFill>
            <a:schemeClr val="tx1"/>
          </a:solidFill>
          <a:latin typeface="+mn-lt"/>
          <a:ea typeface="+mn-ea"/>
          <a:cs typeface="+mn-cs"/>
        </a:defRPr>
      </a:lvl4pPr>
      <a:lvl5pPr marL="4053078" indent="-450342" algn="l" defTabSz="1801368" rtl="0" eaLnBrk="1" latinLnBrk="0" hangingPunct="1">
        <a:lnSpc>
          <a:spcPct val="90000"/>
        </a:lnSpc>
        <a:spcBef>
          <a:spcPts val="985"/>
        </a:spcBef>
        <a:buFont typeface="Arial" panose="020B0604020202020204" pitchFamily="34" charset="0"/>
        <a:buChar char="•"/>
        <a:defRPr sz="3546" kern="1200">
          <a:solidFill>
            <a:schemeClr val="tx1"/>
          </a:solidFill>
          <a:latin typeface="+mn-lt"/>
          <a:ea typeface="+mn-ea"/>
          <a:cs typeface="+mn-cs"/>
        </a:defRPr>
      </a:lvl5pPr>
      <a:lvl6pPr marL="4953762" indent="-450342" algn="l" defTabSz="1801368" rtl="0" eaLnBrk="1" latinLnBrk="0" hangingPunct="1">
        <a:lnSpc>
          <a:spcPct val="90000"/>
        </a:lnSpc>
        <a:spcBef>
          <a:spcPts val="985"/>
        </a:spcBef>
        <a:buFont typeface="Arial" panose="020B0604020202020204" pitchFamily="34" charset="0"/>
        <a:buChar char="•"/>
        <a:defRPr sz="3546" kern="1200">
          <a:solidFill>
            <a:schemeClr val="tx1"/>
          </a:solidFill>
          <a:latin typeface="+mn-lt"/>
          <a:ea typeface="+mn-ea"/>
          <a:cs typeface="+mn-cs"/>
        </a:defRPr>
      </a:lvl6pPr>
      <a:lvl7pPr marL="5854446" indent="-450342" algn="l" defTabSz="1801368" rtl="0" eaLnBrk="1" latinLnBrk="0" hangingPunct="1">
        <a:lnSpc>
          <a:spcPct val="90000"/>
        </a:lnSpc>
        <a:spcBef>
          <a:spcPts val="985"/>
        </a:spcBef>
        <a:buFont typeface="Arial" panose="020B0604020202020204" pitchFamily="34" charset="0"/>
        <a:buChar char="•"/>
        <a:defRPr sz="3546" kern="1200">
          <a:solidFill>
            <a:schemeClr val="tx1"/>
          </a:solidFill>
          <a:latin typeface="+mn-lt"/>
          <a:ea typeface="+mn-ea"/>
          <a:cs typeface="+mn-cs"/>
        </a:defRPr>
      </a:lvl7pPr>
      <a:lvl8pPr marL="6755130" indent="-450342" algn="l" defTabSz="1801368" rtl="0" eaLnBrk="1" latinLnBrk="0" hangingPunct="1">
        <a:lnSpc>
          <a:spcPct val="90000"/>
        </a:lnSpc>
        <a:spcBef>
          <a:spcPts val="985"/>
        </a:spcBef>
        <a:buFont typeface="Arial" panose="020B0604020202020204" pitchFamily="34" charset="0"/>
        <a:buChar char="•"/>
        <a:defRPr sz="3546" kern="1200">
          <a:solidFill>
            <a:schemeClr val="tx1"/>
          </a:solidFill>
          <a:latin typeface="+mn-lt"/>
          <a:ea typeface="+mn-ea"/>
          <a:cs typeface="+mn-cs"/>
        </a:defRPr>
      </a:lvl8pPr>
      <a:lvl9pPr marL="7655814" indent="-450342" algn="l" defTabSz="1801368" rtl="0" eaLnBrk="1" latinLnBrk="0" hangingPunct="1">
        <a:lnSpc>
          <a:spcPct val="90000"/>
        </a:lnSpc>
        <a:spcBef>
          <a:spcPts val="985"/>
        </a:spcBef>
        <a:buFont typeface="Arial" panose="020B0604020202020204" pitchFamily="34" charset="0"/>
        <a:buChar char="•"/>
        <a:defRPr sz="3546" kern="1200">
          <a:solidFill>
            <a:schemeClr val="tx1"/>
          </a:solidFill>
          <a:latin typeface="+mn-lt"/>
          <a:ea typeface="+mn-ea"/>
          <a:cs typeface="+mn-cs"/>
        </a:defRPr>
      </a:lvl9pPr>
    </p:bodyStyle>
    <p:otherStyle>
      <a:defPPr>
        <a:defRPr lang="en-US"/>
      </a:defPPr>
      <a:lvl1pPr marL="0" algn="l" defTabSz="1801368" rtl="0" eaLnBrk="1" latinLnBrk="0" hangingPunct="1">
        <a:defRPr sz="3546" kern="1200">
          <a:solidFill>
            <a:schemeClr val="tx1"/>
          </a:solidFill>
          <a:latin typeface="+mn-lt"/>
          <a:ea typeface="+mn-ea"/>
          <a:cs typeface="+mn-cs"/>
        </a:defRPr>
      </a:lvl1pPr>
      <a:lvl2pPr marL="900684" algn="l" defTabSz="1801368" rtl="0" eaLnBrk="1" latinLnBrk="0" hangingPunct="1">
        <a:defRPr sz="3546" kern="1200">
          <a:solidFill>
            <a:schemeClr val="tx1"/>
          </a:solidFill>
          <a:latin typeface="+mn-lt"/>
          <a:ea typeface="+mn-ea"/>
          <a:cs typeface="+mn-cs"/>
        </a:defRPr>
      </a:lvl2pPr>
      <a:lvl3pPr marL="1801368" algn="l" defTabSz="1801368" rtl="0" eaLnBrk="1" latinLnBrk="0" hangingPunct="1">
        <a:defRPr sz="3546" kern="1200">
          <a:solidFill>
            <a:schemeClr val="tx1"/>
          </a:solidFill>
          <a:latin typeface="+mn-lt"/>
          <a:ea typeface="+mn-ea"/>
          <a:cs typeface="+mn-cs"/>
        </a:defRPr>
      </a:lvl3pPr>
      <a:lvl4pPr marL="2702052" algn="l" defTabSz="1801368" rtl="0" eaLnBrk="1" latinLnBrk="0" hangingPunct="1">
        <a:defRPr sz="3546" kern="1200">
          <a:solidFill>
            <a:schemeClr val="tx1"/>
          </a:solidFill>
          <a:latin typeface="+mn-lt"/>
          <a:ea typeface="+mn-ea"/>
          <a:cs typeface="+mn-cs"/>
        </a:defRPr>
      </a:lvl4pPr>
      <a:lvl5pPr marL="3602736" algn="l" defTabSz="1801368" rtl="0" eaLnBrk="1" latinLnBrk="0" hangingPunct="1">
        <a:defRPr sz="3546" kern="1200">
          <a:solidFill>
            <a:schemeClr val="tx1"/>
          </a:solidFill>
          <a:latin typeface="+mn-lt"/>
          <a:ea typeface="+mn-ea"/>
          <a:cs typeface="+mn-cs"/>
        </a:defRPr>
      </a:lvl5pPr>
      <a:lvl6pPr marL="4503420" algn="l" defTabSz="1801368" rtl="0" eaLnBrk="1" latinLnBrk="0" hangingPunct="1">
        <a:defRPr sz="3546" kern="1200">
          <a:solidFill>
            <a:schemeClr val="tx1"/>
          </a:solidFill>
          <a:latin typeface="+mn-lt"/>
          <a:ea typeface="+mn-ea"/>
          <a:cs typeface="+mn-cs"/>
        </a:defRPr>
      </a:lvl6pPr>
      <a:lvl7pPr marL="5404104" algn="l" defTabSz="1801368" rtl="0" eaLnBrk="1" latinLnBrk="0" hangingPunct="1">
        <a:defRPr sz="3546" kern="1200">
          <a:solidFill>
            <a:schemeClr val="tx1"/>
          </a:solidFill>
          <a:latin typeface="+mn-lt"/>
          <a:ea typeface="+mn-ea"/>
          <a:cs typeface="+mn-cs"/>
        </a:defRPr>
      </a:lvl7pPr>
      <a:lvl8pPr marL="6304788" algn="l" defTabSz="1801368" rtl="0" eaLnBrk="1" latinLnBrk="0" hangingPunct="1">
        <a:defRPr sz="3546" kern="1200">
          <a:solidFill>
            <a:schemeClr val="tx1"/>
          </a:solidFill>
          <a:latin typeface="+mn-lt"/>
          <a:ea typeface="+mn-ea"/>
          <a:cs typeface="+mn-cs"/>
        </a:defRPr>
      </a:lvl8pPr>
      <a:lvl9pPr marL="7205472" algn="l" defTabSz="1801368" rtl="0" eaLnBrk="1" latinLnBrk="0" hangingPunct="1">
        <a:defRPr sz="35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78B5C7-738A-B1EE-0156-2991E79F946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20817"/>
            <a:ext cx="18013363" cy="25479709"/>
          </a:xfrm>
          <a:prstGeom prst="rect">
            <a:avLst/>
          </a:prstGeom>
        </p:spPr>
      </p:pic>
      <p:pic>
        <p:nvPicPr>
          <p:cNvPr id="5" name="Picture 4">
            <a:extLst>
              <a:ext uri="{FF2B5EF4-FFF2-40B4-BE49-F238E27FC236}">
                <a16:creationId xmlns:a16="http://schemas.microsoft.com/office/drawing/2014/main" id="{87A5862C-CB74-F9D6-9990-ED69E25BB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8" y="-1075606"/>
            <a:ext cx="17852589" cy="25252296"/>
          </a:xfrm>
          <a:prstGeom prst="rect">
            <a:avLst/>
          </a:prstGeom>
        </p:spPr>
      </p:pic>
      <p:pic>
        <p:nvPicPr>
          <p:cNvPr id="7" name="Picture 6">
            <a:extLst>
              <a:ext uri="{FF2B5EF4-FFF2-40B4-BE49-F238E27FC236}">
                <a16:creationId xmlns:a16="http://schemas.microsoft.com/office/drawing/2014/main" id="{1D50E1B7-611B-FB3C-DD22-5D7407C02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80" y="-2"/>
            <a:ext cx="2232819" cy="2333296"/>
          </a:xfrm>
          <a:prstGeom prst="rect">
            <a:avLst/>
          </a:prstGeom>
        </p:spPr>
      </p:pic>
      <p:pic>
        <p:nvPicPr>
          <p:cNvPr id="9" name="Picture 8">
            <a:extLst>
              <a:ext uri="{FF2B5EF4-FFF2-40B4-BE49-F238E27FC236}">
                <a16:creationId xmlns:a16="http://schemas.microsoft.com/office/drawing/2014/main" id="{4892CD61-06AA-7EBB-3DEC-6ED6B322F1B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511175" y="152400"/>
            <a:ext cx="2367503" cy="2333296"/>
          </a:xfrm>
          <a:prstGeom prst="rect">
            <a:avLst/>
          </a:prstGeom>
        </p:spPr>
      </p:pic>
      <p:grpSp>
        <p:nvGrpSpPr>
          <p:cNvPr id="26" name="Group 25">
            <a:extLst>
              <a:ext uri="{FF2B5EF4-FFF2-40B4-BE49-F238E27FC236}">
                <a16:creationId xmlns:a16="http://schemas.microsoft.com/office/drawing/2014/main" id="{68E42665-F0B3-E71B-E907-7F04E8574F1C}"/>
              </a:ext>
            </a:extLst>
          </p:cNvPr>
          <p:cNvGrpSpPr/>
          <p:nvPr/>
        </p:nvGrpSpPr>
        <p:grpSpPr>
          <a:xfrm>
            <a:off x="281780" y="3191808"/>
            <a:ext cx="17302836" cy="21750701"/>
            <a:chOff x="-15689" y="4566870"/>
            <a:chExt cx="24588110" cy="31809273"/>
          </a:xfrm>
          <a:gradFill>
            <a:gsLst>
              <a:gs pos="100000">
                <a:schemeClr val="accent3">
                  <a:lumMod val="0"/>
                  <a:lumOff val="100000"/>
                  <a:alpha val="87000"/>
                </a:schemeClr>
              </a:gs>
              <a:gs pos="0">
                <a:schemeClr val="bg1">
                  <a:alpha val="0"/>
                </a:schemeClr>
              </a:gs>
            </a:gsLst>
            <a:lin ang="5400000" scaled="1"/>
          </a:gradFill>
        </p:grpSpPr>
        <p:grpSp>
          <p:nvGrpSpPr>
            <p:cNvPr id="27" name="Group 26">
              <a:extLst>
                <a:ext uri="{FF2B5EF4-FFF2-40B4-BE49-F238E27FC236}">
                  <a16:creationId xmlns:a16="http://schemas.microsoft.com/office/drawing/2014/main" id="{BB29CAA8-46CF-6212-44B7-659C9D805113}"/>
                </a:ext>
              </a:extLst>
            </p:cNvPr>
            <p:cNvGrpSpPr/>
            <p:nvPr/>
          </p:nvGrpSpPr>
          <p:grpSpPr>
            <a:xfrm>
              <a:off x="-15689" y="9476350"/>
              <a:ext cx="24588110" cy="26899793"/>
              <a:chOff x="9024" y="7604794"/>
              <a:chExt cx="24588110" cy="29247679"/>
            </a:xfrm>
            <a:grpFill/>
          </p:grpSpPr>
          <p:sp>
            <p:nvSpPr>
              <p:cNvPr id="29" name="AutoShape 50">
                <a:extLst>
                  <a:ext uri="{FF2B5EF4-FFF2-40B4-BE49-F238E27FC236}">
                    <a16:creationId xmlns:a16="http://schemas.microsoft.com/office/drawing/2014/main" id="{76D49A9D-E78C-3BC9-BDEA-5DB7B48BFD40}"/>
                  </a:ext>
                </a:extLst>
              </p:cNvPr>
              <p:cNvSpPr>
                <a:spLocks noChangeArrowheads="1"/>
              </p:cNvSpPr>
              <p:nvPr/>
            </p:nvSpPr>
            <p:spPr bwMode="auto">
              <a:xfrm>
                <a:off x="9024" y="7646688"/>
                <a:ext cx="12165207" cy="29205785"/>
              </a:xfrm>
              <a:prstGeom prst="roundRect">
                <a:avLst>
                  <a:gd name="adj" fmla="val 7000"/>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wrap="none" anchor="ctr"/>
              <a:lstStyle/>
              <a:p>
                <a:pPr algn="ctr" defTabSz="812940" fontAlgn="base">
                  <a:spcBef>
                    <a:spcPct val="0"/>
                  </a:spcBef>
                  <a:spcAft>
                    <a:spcPct val="0"/>
                  </a:spcAft>
                </a:pPr>
                <a:endParaRPr lang="en-US" sz="6124" dirty="0">
                  <a:solidFill>
                    <a:schemeClr val="bg1"/>
                  </a:solidFill>
                  <a:latin typeface="Calibri"/>
                </a:endParaRPr>
              </a:p>
            </p:txBody>
          </p:sp>
          <p:sp>
            <p:nvSpPr>
              <p:cNvPr id="30" name="AutoShape 4">
                <a:extLst>
                  <a:ext uri="{FF2B5EF4-FFF2-40B4-BE49-F238E27FC236}">
                    <a16:creationId xmlns:a16="http://schemas.microsoft.com/office/drawing/2014/main" id="{3DF933C3-EC9B-DD2D-6CE4-0BEDA2B6BA5F}"/>
                  </a:ext>
                </a:extLst>
              </p:cNvPr>
              <p:cNvSpPr>
                <a:spLocks noChangeArrowheads="1"/>
              </p:cNvSpPr>
              <p:nvPr/>
            </p:nvSpPr>
            <p:spPr bwMode="auto">
              <a:xfrm>
                <a:off x="12508905" y="7604794"/>
                <a:ext cx="12088229" cy="29205785"/>
              </a:xfrm>
              <a:prstGeom prst="roundRect">
                <a:avLst>
                  <a:gd name="adj" fmla="val 7000"/>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wrap="none" anchor="ctr"/>
              <a:lstStyle/>
              <a:p>
                <a:pPr algn="ctr" defTabSz="812940" fontAlgn="base">
                  <a:spcBef>
                    <a:spcPct val="0"/>
                  </a:spcBef>
                  <a:spcAft>
                    <a:spcPct val="0"/>
                  </a:spcAft>
                </a:pPr>
                <a:endParaRPr lang="en-US" sz="6124" dirty="0">
                  <a:solidFill>
                    <a:schemeClr val="bg1"/>
                  </a:solidFill>
                  <a:latin typeface="Calibri"/>
                </a:endParaRPr>
              </a:p>
            </p:txBody>
          </p:sp>
        </p:grpSp>
        <p:sp>
          <p:nvSpPr>
            <p:cNvPr id="28" name="Rounded Rectangle 12">
              <a:extLst>
                <a:ext uri="{FF2B5EF4-FFF2-40B4-BE49-F238E27FC236}">
                  <a16:creationId xmlns:a16="http://schemas.microsoft.com/office/drawing/2014/main" id="{A21E481F-A6BF-6C20-4152-767F4CF55EE8}"/>
                </a:ext>
              </a:extLst>
            </p:cNvPr>
            <p:cNvSpPr/>
            <p:nvPr/>
          </p:nvSpPr>
          <p:spPr bwMode="auto">
            <a:xfrm>
              <a:off x="789549" y="4566870"/>
              <a:ext cx="23186475" cy="4566508"/>
            </a:xfrm>
            <a:prstGeom prst="roundRect">
              <a:avLst>
                <a:gd name="adj" fmla="val 36190"/>
              </a:avLst>
            </a:prstGeom>
            <a:grpFill/>
            <a:ln>
              <a:solidFill>
                <a:srgbClr val="002060"/>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none" lIns="20645" tIns="711111" rIns="20645" bIns="10323" numCol="1" rtlCol="0" anchor="ctr" anchorCtr="0" compatLnSpc="1">
              <a:prstTxWarp prst="textNoShape">
                <a:avLst/>
              </a:prstTxWarp>
            </a:bodyPr>
            <a:lstStyle/>
            <a:p>
              <a:pPr algn="ctr" defTabSz="3108731" rtl="1" fontAlgn="base">
                <a:lnSpc>
                  <a:spcPct val="150000"/>
                </a:lnSpc>
                <a:spcBef>
                  <a:spcPct val="0"/>
                </a:spcBef>
                <a:spcAft>
                  <a:spcPct val="0"/>
                </a:spcAft>
              </a:pPr>
              <a:endParaRPr lang="en-US" sz="3556" b="1" dirty="0">
                <a:solidFill>
                  <a:schemeClr val="bg1"/>
                </a:solidFill>
                <a:latin typeface="Corbel" panose="020B0503020204020204"/>
                <a:cs typeface="B Mitra" panose="00000400000000000000" pitchFamily="2" charset="-78"/>
              </a:endParaRPr>
            </a:p>
            <a:p>
              <a:pPr algn="ctr" defTabSz="3108731" rtl="1" fontAlgn="base">
                <a:spcBef>
                  <a:spcPct val="0"/>
                </a:spcBef>
                <a:spcAft>
                  <a:spcPct val="0"/>
                </a:spcAft>
              </a:pPr>
              <a:endParaRPr lang="en-US" sz="3457" dirty="0">
                <a:solidFill>
                  <a:schemeClr val="bg1"/>
                </a:solidFill>
                <a:latin typeface="Calibri"/>
                <a:cs typeface="B Mitra" panose="00000400000000000000" pitchFamily="2" charset="-78"/>
              </a:endParaRPr>
            </a:p>
          </p:txBody>
        </p:sp>
      </p:grpSp>
      <p:sp>
        <p:nvSpPr>
          <p:cNvPr id="31" name="Rectangle 69">
            <a:extLst>
              <a:ext uri="{FF2B5EF4-FFF2-40B4-BE49-F238E27FC236}">
                <a16:creationId xmlns:a16="http://schemas.microsoft.com/office/drawing/2014/main" id="{4DA0F9BD-7B7A-63FC-070F-17289575E444}"/>
              </a:ext>
            </a:extLst>
          </p:cNvPr>
          <p:cNvSpPr>
            <a:spLocks noChangeArrowheads="1"/>
          </p:cNvSpPr>
          <p:nvPr/>
        </p:nvSpPr>
        <p:spPr bwMode="auto">
          <a:xfrm>
            <a:off x="5353843" y="4136188"/>
            <a:ext cx="7305672" cy="2109645"/>
          </a:xfrm>
          <a:prstGeom prst="rect">
            <a:avLst/>
          </a:prstGeom>
          <a:noFill/>
          <a:ln w="9525">
            <a:noFill/>
            <a:miter lim="800000"/>
            <a:headEnd/>
            <a:tailEnd/>
          </a:ln>
        </p:spPr>
        <p:txBody>
          <a:bodyPr wrap="square" lIns="69942" tIns="34971" rIns="69942" bIns="34971">
            <a:spAutoFit/>
          </a:bodyPr>
          <a:lstStyle/>
          <a:p>
            <a:pPr marL="0" marR="0" lvl="0" indent="0" algn="ctr" defTabSz="2076054" rtl="1" eaLnBrk="1" fontAlgn="auto" latinLnBrk="0" hangingPunct="1">
              <a:lnSpc>
                <a:spcPct val="100000"/>
              </a:lnSpc>
              <a:spcBef>
                <a:spcPts val="0"/>
              </a:spcBef>
              <a:spcAft>
                <a:spcPts val="1521"/>
              </a:spcAft>
              <a:buClrTx/>
              <a:buSzTx/>
              <a:buFontTx/>
              <a:buNone/>
              <a:tabLst/>
              <a:defRPr/>
            </a:pPr>
            <a:r>
              <a:rPr kumimoji="0" lang="fa-IR" sz="2400" b="0" i="0" u="none" strike="noStrike" kern="0" cap="none" spc="0" normalizeH="0" baseline="0" noProof="0" dirty="0">
                <a:ln>
                  <a:noFill/>
                </a:ln>
                <a:solidFill>
                  <a:prstClr val="black"/>
                </a:solidFill>
                <a:effectLst/>
                <a:uLnTx/>
                <a:uFillTx/>
                <a:cs typeface="B Zar" panose="00000400000000000000" pitchFamily="2" charset="-78"/>
              </a:rPr>
              <a:t>نویسنده اول، نویسنده دوم، نویسنده سوم، ...</a:t>
            </a:r>
          </a:p>
          <a:p>
            <a:pPr marL="0" marR="0" lvl="0" indent="0" algn="ctr" defTabSz="2076054" rtl="1" eaLnBrk="1" fontAlgn="auto" latinLnBrk="0" hangingPunct="1">
              <a:lnSpc>
                <a:spcPct val="100000"/>
              </a:lnSpc>
              <a:spcBef>
                <a:spcPts val="0"/>
              </a:spcBef>
              <a:spcAft>
                <a:spcPts val="0"/>
              </a:spcAft>
              <a:buClrTx/>
              <a:buSzTx/>
              <a:buFontTx/>
              <a:buNone/>
              <a:tabLst/>
              <a:defRPr/>
            </a:pPr>
            <a:r>
              <a:rPr kumimoji="0" lang="fa-IR" sz="2400" b="0" i="0" u="none" strike="noStrike" kern="0" cap="none" spc="0" normalizeH="0" baseline="0" noProof="0" dirty="0">
                <a:ln>
                  <a:noFill/>
                </a:ln>
                <a:solidFill>
                  <a:prstClr val="black"/>
                </a:solidFill>
                <a:effectLst/>
                <a:uLnTx/>
                <a:uFillTx/>
                <a:cs typeface="B Zar" panose="00000400000000000000" pitchFamily="2" charset="-78"/>
              </a:rPr>
              <a:t>1- مشخصات نویسنده اول</a:t>
            </a:r>
          </a:p>
          <a:p>
            <a:pPr marL="0" marR="0" lvl="0" indent="0" algn="ctr" defTabSz="2076054" rtl="1" eaLnBrk="1" fontAlgn="auto" latinLnBrk="0" hangingPunct="1">
              <a:lnSpc>
                <a:spcPct val="100000"/>
              </a:lnSpc>
              <a:spcBef>
                <a:spcPts val="0"/>
              </a:spcBef>
              <a:spcAft>
                <a:spcPts val="0"/>
              </a:spcAft>
              <a:buClrTx/>
              <a:buSzTx/>
              <a:buFontTx/>
              <a:buNone/>
              <a:tabLst/>
              <a:defRPr/>
            </a:pPr>
            <a:r>
              <a:rPr kumimoji="0" lang="fa-IR" sz="2400" b="0" i="0" u="none" strike="noStrike" kern="0" cap="none" spc="0" normalizeH="0" baseline="0" noProof="0" dirty="0">
                <a:ln>
                  <a:noFill/>
                </a:ln>
                <a:solidFill>
                  <a:prstClr val="black"/>
                </a:solidFill>
                <a:effectLst/>
                <a:uLnTx/>
                <a:uFillTx/>
                <a:cs typeface="B Zar" panose="00000400000000000000" pitchFamily="2" charset="-78"/>
              </a:rPr>
              <a:t>2- مشخصات نویسنده دوم</a:t>
            </a:r>
          </a:p>
          <a:p>
            <a:pPr marL="0" marR="0" lvl="0" indent="0" algn="ctr" defTabSz="2076054" rtl="1" eaLnBrk="1" fontAlgn="auto" latinLnBrk="0" hangingPunct="1">
              <a:lnSpc>
                <a:spcPct val="100000"/>
              </a:lnSpc>
              <a:spcBef>
                <a:spcPts val="0"/>
              </a:spcBef>
              <a:spcAft>
                <a:spcPts val="0"/>
              </a:spcAft>
              <a:buClrTx/>
              <a:buSzTx/>
              <a:buFontTx/>
              <a:buNone/>
              <a:tabLst/>
              <a:defRPr/>
            </a:pPr>
            <a:r>
              <a:rPr kumimoji="0" lang="fa-IR" sz="2400" b="0" i="0" u="none" strike="noStrike" kern="0" cap="none" spc="0" normalizeH="0" baseline="0" noProof="0" dirty="0">
                <a:ln>
                  <a:noFill/>
                </a:ln>
                <a:solidFill>
                  <a:prstClr val="black"/>
                </a:solidFill>
                <a:effectLst/>
                <a:uLnTx/>
                <a:uFillTx/>
                <a:cs typeface="B Zar" panose="00000400000000000000" pitchFamily="2" charset="-78"/>
              </a:rPr>
              <a:t>3- مشخصات نویسنده سوم</a:t>
            </a:r>
          </a:p>
          <a:p>
            <a:pPr marL="0" marR="0" lvl="0" indent="0" algn="ctr" defTabSz="2076054" rtl="1" eaLnBrk="1" fontAlgn="auto" latinLnBrk="0" hangingPunct="1">
              <a:lnSpc>
                <a:spcPct val="100000"/>
              </a:lnSpc>
              <a:spcBef>
                <a:spcPts val="0"/>
              </a:spcBef>
              <a:spcAft>
                <a:spcPts val="0"/>
              </a:spcAft>
              <a:buClrTx/>
              <a:buSzTx/>
              <a:buFontTx/>
              <a:buNone/>
              <a:tabLst/>
              <a:defRPr/>
            </a:pPr>
            <a:r>
              <a:rPr kumimoji="0" lang="fa-IR" sz="2400" b="0" i="0" u="none" strike="noStrike" kern="0" cap="none" spc="0" normalizeH="0" baseline="0" noProof="0" dirty="0">
                <a:ln>
                  <a:noFill/>
                </a:ln>
                <a:solidFill>
                  <a:prstClr val="black"/>
                </a:solidFill>
                <a:effectLst/>
                <a:uLnTx/>
                <a:uFillTx/>
                <a:cs typeface="B Zar" panose="00000400000000000000" pitchFamily="2" charset="-78"/>
              </a:rPr>
              <a:t>*ایمیل نویسنده مسئول: </a:t>
            </a:r>
          </a:p>
        </p:txBody>
      </p:sp>
      <p:sp>
        <p:nvSpPr>
          <p:cNvPr id="32" name="Rectangle: Rounded Corners 31">
            <a:extLst>
              <a:ext uri="{FF2B5EF4-FFF2-40B4-BE49-F238E27FC236}">
                <a16:creationId xmlns:a16="http://schemas.microsoft.com/office/drawing/2014/main" id="{3F1755BC-5D56-3A74-D7B9-7764542464F6}"/>
              </a:ext>
            </a:extLst>
          </p:cNvPr>
          <p:cNvSpPr/>
          <p:nvPr/>
        </p:nvSpPr>
        <p:spPr>
          <a:xfrm>
            <a:off x="1257886" y="3628818"/>
            <a:ext cx="2514014" cy="2164080"/>
          </a:xfrm>
          <a:prstGeom prst="roundRect">
            <a:avLst>
              <a:gd name="adj" fmla="val 3833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4800" dirty="0">
                <a:solidFill>
                  <a:sysClr val="windowText" lastClr="000000"/>
                </a:solidFill>
                <a:cs typeface="B Titr" panose="00000700000000000000" pitchFamily="2" charset="-78"/>
              </a:rPr>
              <a:t>تصویر</a:t>
            </a:r>
          </a:p>
          <a:p>
            <a:pPr algn="ctr" rtl="1"/>
            <a:r>
              <a:rPr lang="fa-IR" sz="4800" dirty="0">
                <a:solidFill>
                  <a:sysClr val="windowText" lastClr="000000"/>
                </a:solidFill>
                <a:cs typeface="B Titr" panose="00000700000000000000" pitchFamily="2" charset="-78"/>
              </a:rPr>
              <a:t>نویسنده</a:t>
            </a:r>
            <a:endParaRPr lang="en-US" sz="4800" dirty="0">
              <a:solidFill>
                <a:sysClr val="windowText" lastClr="000000"/>
              </a:solidFill>
              <a:cs typeface="B Titr" panose="00000700000000000000" pitchFamily="2" charset="-78"/>
            </a:endParaRPr>
          </a:p>
        </p:txBody>
      </p:sp>
      <p:sp>
        <p:nvSpPr>
          <p:cNvPr id="33" name="TextBox 60">
            <a:extLst>
              <a:ext uri="{FF2B5EF4-FFF2-40B4-BE49-F238E27FC236}">
                <a16:creationId xmlns:a16="http://schemas.microsoft.com/office/drawing/2014/main" id="{9745283C-A469-8975-FC51-5BCD98CB8780}"/>
              </a:ext>
            </a:extLst>
          </p:cNvPr>
          <p:cNvSpPr txBox="1">
            <a:spLocks noChangeArrowheads="1"/>
          </p:cNvSpPr>
          <p:nvPr/>
        </p:nvSpPr>
        <p:spPr bwMode="auto">
          <a:xfrm>
            <a:off x="2667886" y="3379645"/>
            <a:ext cx="12677589" cy="603078"/>
          </a:xfrm>
          <a:prstGeom prst="rect">
            <a:avLst/>
          </a:prstGeom>
          <a:noFill/>
          <a:ln w="9525">
            <a:noFill/>
            <a:miter lim="800000"/>
            <a:headEnd/>
            <a:tailEnd/>
          </a:ln>
        </p:spPr>
        <p:txBody>
          <a:bodyPr wrap="square" lIns="69928" tIns="34964" rIns="69928" bIns="34964">
            <a:spAutoFit/>
          </a:bodyPr>
          <a:lstStyle/>
          <a:p>
            <a:pPr marL="0" marR="0" lvl="0" indent="0" algn="ctr" defTabSz="2076054" rtl="1" eaLnBrk="1" fontAlgn="auto" latinLnBrk="0" hangingPunct="1">
              <a:lnSpc>
                <a:spcPct val="100000"/>
              </a:lnSpc>
              <a:spcBef>
                <a:spcPts val="0"/>
              </a:spcBef>
              <a:spcAft>
                <a:spcPts val="1521"/>
              </a:spcAft>
              <a:buClrTx/>
              <a:buSzTx/>
              <a:buFontTx/>
              <a:buNone/>
              <a:tabLst/>
              <a:defRPr/>
            </a:pPr>
            <a:r>
              <a:rPr kumimoji="0" lang="fa-IR" sz="3600" b="0" i="0" u="none" strike="noStrike" kern="0" cap="none" spc="0" normalizeH="0" baseline="0" noProof="0" dirty="0">
                <a:ln>
                  <a:noFill/>
                </a:ln>
                <a:solidFill>
                  <a:prstClr val="black"/>
                </a:solidFill>
                <a:effectLst/>
                <a:uLnTx/>
                <a:uFillTx/>
                <a:cs typeface="B Titr" pitchFamily="2" charset="-78"/>
              </a:rPr>
              <a:t>...عنوان مقاله ...</a:t>
            </a:r>
            <a:endParaRPr kumimoji="0" lang="en-US" sz="3600" b="0" i="0" u="none" strike="noStrike" kern="0" cap="none" spc="0" normalizeH="0" baseline="0" noProof="0" dirty="0">
              <a:ln>
                <a:noFill/>
              </a:ln>
              <a:solidFill>
                <a:prstClr val="black"/>
              </a:solidFill>
              <a:effectLst/>
              <a:uLnTx/>
              <a:uFillTx/>
              <a:cs typeface="B Titr" pitchFamily="2" charset="-78"/>
            </a:endParaRPr>
          </a:p>
        </p:txBody>
      </p:sp>
      <p:sp>
        <p:nvSpPr>
          <p:cNvPr id="34" name="Rectangle: Rounded Corners 33">
            <a:extLst>
              <a:ext uri="{FF2B5EF4-FFF2-40B4-BE49-F238E27FC236}">
                <a16:creationId xmlns:a16="http://schemas.microsoft.com/office/drawing/2014/main" id="{F5BAF842-8FD9-3565-793D-DB9E820D74D6}"/>
              </a:ext>
            </a:extLst>
          </p:cNvPr>
          <p:cNvSpPr/>
          <p:nvPr/>
        </p:nvSpPr>
        <p:spPr>
          <a:xfrm>
            <a:off x="9353687" y="6826265"/>
            <a:ext cx="7955280" cy="797689"/>
          </a:xfrm>
          <a:prstGeom prst="roundRect">
            <a:avLst>
              <a:gd name="adj" fmla="val 50000"/>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4400" dirty="0">
                <a:cs typeface="B Titr" panose="00000700000000000000" pitchFamily="2" charset="-78"/>
              </a:rPr>
              <a:t>چکیده</a:t>
            </a:r>
            <a:endParaRPr lang="en-US" sz="4400" dirty="0">
              <a:cs typeface="B Titr" panose="00000700000000000000" pitchFamily="2" charset="-78"/>
            </a:endParaRPr>
          </a:p>
        </p:txBody>
      </p:sp>
      <p:sp>
        <p:nvSpPr>
          <p:cNvPr id="35" name="Rectangle: Rounded Corners 34">
            <a:extLst>
              <a:ext uri="{FF2B5EF4-FFF2-40B4-BE49-F238E27FC236}">
                <a16:creationId xmlns:a16="http://schemas.microsoft.com/office/drawing/2014/main" id="{71CE6846-74E1-7C05-4217-E5C254CCC34C}"/>
              </a:ext>
            </a:extLst>
          </p:cNvPr>
          <p:cNvSpPr/>
          <p:nvPr/>
        </p:nvSpPr>
        <p:spPr>
          <a:xfrm>
            <a:off x="9353687" y="17984174"/>
            <a:ext cx="7955280" cy="797689"/>
          </a:xfrm>
          <a:prstGeom prst="roundRect">
            <a:avLst>
              <a:gd name="adj" fmla="val 50000"/>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4400" dirty="0">
                <a:cs typeface="B Titr" panose="00000700000000000000" pitchFamily="2" charset="-78"/>
              </a:rPr>
              <a:t>مواد و روش‌ها</a:t>
            </a:r>
            <a:endParaRPr lang="en-US" sz="4400" dirty="0">
              <a:cs typeface="B Titr" panose="00000700000000000000" pitchFamily="2" charset="-78"/>
            </a:endParaRPr>
          </a:p>
        </p:txBody>
      </p:sp>
      <p:sp>
        <p:nvSpPr>
          <p:cNvPr id="36" name="Rectangle: Rounded Corners 35">
            <a:extLst>
              <a:ext uri="{FF2B5EF4-FFF2-40B4-BE49-F238E27FC236}">
                <a16:creationId xmlns:a16="http://schemas.microsoft.com/office/drawing/2014/main" id="{E795B5D0-47C1-738C-0F6F-EDE024FFCEDC}"/>
              </a:ext>
            </a:extLst>
          </p:cNvPr>
          <p:cNvSpPr/>
          <p:nvPr/>
        </p:nvSpPr>
        <p:spPr>
          <a:xfrm>
            <a:off x="584513" y="20932057"/>
            <a:ext cx="7955280" cy="797689"/>
          </a:xfrm>
          <a:prstGeom prst="roundRect">
            <a:avLst>
              <a:gd name="adj" fmla="val 50000"/>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4400" dirty="0">
                <a:cs typeface="B Titr" panose="00000700000000000000" pitchFamily="2" charset="-78"/>
              </a:rPr>
              <a:t>منابع</a:t>
            </a:r>
            <a:endParaRPr lang="en-US" sz="4400" dirty="0">
              <a:cs typeface="B Titr" panose="00000700000000000000" pitchFamily="2" charset="-78"/>
            </a:endParaRPr>
          </a:p>
        </p:txBody>
      </p:sp>
      <p:sp>
        <p:nvSpPr>
          <p:cNvPr id="37" name="Rectangle: Rounded Corners 36">
            <a:extLst>
              <a:ext uri="{FF2B5EF4-FFF2-40B4-BE49-F238E27FC236}">
                <a16:creationId xmlns:a16="http://schemas.microsoft.com/office/drawing/2014/main" id="{550A8F96-7F59-6795-0A89-38A5AC16E301}"/>
              </a:ext>
            </a:extLst>
          </p:cNvPr>
          <p:cNvSpPr/>
          <p:nvPr/>
        </p:nvSpPr>
        <p:spPr>
          <a:xfrm>
            <a:off x="9353687" y="12604642"/>
            <a:ext cx="7955280" cy="797689"/>
          </a:xfrm>
          <a:prstGeom prst="roundRect">
            <a:avLst>
              <a:gd name="adj" fmla="val 50000"/>
            </a:avLst>
          </a:prstGeom>
          <a:solidFill>
            <a:schemeClr val="accent1">
              <a:lumMod val="7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4400" dirty="0">
                <a:cs typeface="B Titr" panose="00000700000000000000" pitchFamily="2" charset="-78"/>
              </a:rPr>
              <a:t>مقدمه</a:t>
            </a:r>
            <a:endParaRPr lang="en-US" sz="4400" dirty="0">
              <a:cs typeface="B Titr" panose="00000700000000000000" pitchFamily="2" charset="-78"/>
            </a:endParaRPr>
          </a:p>
        </p:txBody>
      </p:sp>
      <p:sp>
        <p:nvSpPr>
          <p:cNvPr id="38" name="Rectangle: Rounded Corners 37">
            <a:extLst>
              <a:ext uri="{FF2B5EF4-FFF2-40B4-BE49-F238E27FC236}">
                <a16:creationId xmlns:a16="http://schemas.microsoft.com/office/drawing/2014/main" id="{3F000B0B-FD1E-7239-4422-A9BEF6E401F1}"/>
              </a:ext>
            </a:extLst>
          </p:cNvPr>
          <p:cNvSpPr/>
          <p:nvPr/>
        </p:nvSpPr>
        <p:spPr>
          <a:xfrm>
            <a:off x="670243" y="6791830"/>
            <a:ext cx="7955280" cy="797689"/>
          </a:xfrm>
          <a:prstGeom prst="roundRect">
            <a:avLst>
              <a:gd name="adj" fmla="val 50000"/>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4400" dirty="0">
                <a:cs typeface="B Titr" panose="00000700000000000000" pitchFamily="2" charset="-78"/>
              </a:rPr>
              <a:t>نتایج و بحث</a:t>
            </a:r>
            <a:endParaRPr lang="en-US" sz="4400" dirty="0">
              <a:cs typeface="B Titr" panose="00000700000000000000" pitchFamily="2" charset="-78"/>
            </a:endParaRPr>
          </a:p>
        </p:txBody>
      </p:sp>
      <p:sp>
        <p:nvSpPr>
          <p:cNvPr id="39" name="TextBox 61">
            <a:extLst>
              <a:ext uri="{FF2B5EF4-FFF2-40B4-BE49-F238E27FC236}">
                <a16:creationId xmlns:a16="http://schemas.microsoft.com/office/drawing/2014/main" id="{555BEA3D-C0E4-D93C-D268-C07148CF5FD9}"/>
              </a:ext>
            </a:extLst>
          </p:cNvPr>
          <p:cNvSpPr txBox="1">
            <a:spLocks noChangeArrowheads="1"/>
          </p:cNvSpPr>
          <p:nvPr/>
        </p:nvSpPr>
        <p:spPr bwMode="auto">
          <a:xfrm>
            <a:off x="9353687" y="7582155"/>
            <a:ext cx="7811240" cy="4648787"/>
          </a:xfrm>
          <a:prstGeom prst="rect">
            <a:avLst/>
          </a:prstGeom>
          <a:noFill/>
          <a:ln w="9525">
            <a:noFill/>
            <a:miter lim="800000"/>
            <a:headEnd/>
            <a:tailEnd/>
          </a:ln>
        </p:spPr>
        <p:txBody>
          <a:bodyPr wrap="square" lIns="69928" tIns="34964" rIns="69928" bIns="34964">
            <a:spAutoFit/>
          </a:bodyPr>
          <a:lstStyle/>
          <a:p>
            <a:pPr marL="0" marR="0" lvl="0" indent="0" algn="just" defTabSz="2076054" rtl="1" eaLnBrk="1" fontAlgn="auto" latinLnBrk="0" hangingPunct="1">
              <a:lnSpc>
                <a:spcPct val="15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cs typeface="B Zar" panose="00000400000000000000" pitchFamily="2" charset="-78"/>
              </a:rPr>
              <a:t>به منظور ایجاد یکپارچگی در مجموعه، تمامی پوسترها باید با طرحی یکسان و کاملا هماهنگ تهیه شوند (از جمله رنگ‌بندی، چیدمان محتوا، دو ستونه بودن و اندازه ستون‌های چپ و راست و غیره). این راهنما به نویسندگان کمک می‌کند تا مقاله خود را مطابق با الگوی پذیرفته‌شده در همایش آماده سازند. لازم به تأکید است که قالب ظاهری این راهنما و نحوه‌ی نگارش آن، منطبق بر دستورالعمل مصوب کنگره می‌باشد (فایل راهنما در سایت قابل دسترسی است). تصویر بالای پوستر الزاما باید بدون تغییر حفظ گردد. سایر جنبه‌های زیباسازی متن، در صورتی که ساختار پیشنهادی رعایت شود، بلامانع است. برای طراحی پوستر، تنها از نرم‌افزار مایکروسافت پاورپوینت نسخه ۲۰۰۳ یا جدیدتر استفاده کنید. عنوان مقاله با قلم</a:t>
            </a:r>
            <a:r>
              <a:rPr lang="en-US" sz="1800" dirty="0">
                <a:latin typeface="Times New Roman" panose="02020603050405020304" pitchFamily="18" charset="0"/>
                <a:cs typeface="Times New Roman" panose="02020603050405020304" pitchFamily="18" charset="0"/>
              </a:rPr>
              <a:t>B</a:t>
            </a:r>
            <a:r>
              <a:rPr kumimoji="0" lang="en-US" sz="1800" b="0" i="0" u="none" strike="noStrike" kern="0" cap="none" spc="0" normalizeH="0" baseline="0" noProof="0" dirty="0">
                <a:ln>
                  <a:noFill/>
                </a:ln>
                <a:solidFill>
                  <a:prstClr val="black"/>
                </a:solidFill>
                <a:effectLst/>
                <a:uLnTx/>
                <a:uFillTx/>
                <a:cs typeface="+mj-cs"/>
              </a:rPr>
              <a:t> </a:t>
            </a:r>
            <a:r>
              <a:rPr lang="en-US" sz="1800" dirty="0" err="1">
                <a:latin typeface="Times New Roman" panose="02020603050405020304" pitchFamily="18" charset="0"/>
                <a:cs typeface="Times New Roman" panose="02020603050405020304" pitchFamily="18" charset="0"/>
              </a:rPr>
              <a:t>Zar</a:t>
            </a:r>
            <a:r>
              <a:rPr kumimoji="0" lang="en-US" sz="1800" b="0" i="0" u="none" strike="noStrike" kern="0" cap="none" spc="0" normalizeH="0" baseline="0" noProof="0" dirty="0">
                <a:ln>
                  <a:noFill/>
                </a:ln>
                <a:solidFill>
                  <a:prstClr val="black"/>
                </a:solidFill>
                <a:effectLst/>
                <a:uLnTx/>
                <a:uFillTx/>
                <a:cs typeface="+mj-cs"/>
              </a:rPr>
              <a:t> </a:t>
            </a:r>
            <a:r>
              <a:rPr kumimoji="0" lang="fa-IR" sz="1800" b="0" i="0" u="none" strike="noStrike" kern="0" cap="none" spc="0" normalizeH="0" baseline="0" noProof="0">
                <a:ln>
                  <a:noFill/>
                </a:ln>
                <a:solidFill>
                  <a:prstClr val="black"/>
                </a:solidFill>
                <a:effectLst/>
                <a:uLnTx/>
                <a:uFillTx/>
                <a:cs typeface="+mj-cs"/>
              </a:rPr>
              <a:t> </a:t>
            </a:r>
            <a:r>
              <a:rPr kumimoji="0" lang="fa-IR" sz="1800" b="0" i="0" u="none" strike="noStrike" kern="0" cap="none" spc="0" normalizeH="0" baseline="0" noProof="0">
                <a:ln>
                  <a:noFill/>
                </a:ln>
                <a:solidFill>
                  <a:prstClr val="black"/>
                </a:solidFill>
                <a:effectLst/>
                <a:uLnTx/>
                <a:uFillTx/>
                <a:cs typeface="B Zar" panose="00000400000000000000" pitchFamily="2" charset="-78"/>
              </a:rPr>
              <a:t>سایز </a:t>
            </a:r>
            <a:r>
              <a:rPr kumimoji="0" lang="fa-IR" sz="1800" b="0" i="0" u="none" strike="noStrike" kern="0" cap="none" spc="0" normalizeH="0" baseline="0" noProof="0" dirty="0">
                <a:ln>
                  <a:noFill/>
                </a:ln>
                <a:solidFill>
                  <a:prstClr val="black"/>
                </a:solidFill>
                <a:effectLst/>
                <a:uLnTx/>
                <a:uFillTx/>
                <a:cs typeface="B Zar" panose="00000400000000000000" pitchFamily="2" charset="-78"/>
              </a:rPr>
              <a:t>۳۶، مشخصات نویسندگان با قلم</a:t>
            </a:r>
            <a:r>
              <a:rPr lang="en-US" sz="1800" dirty="0">
                <a:latin typeface="Times New Roman" panose="02020603050405020304" pitchFamily="18" charset="0"/>
                <a:cs typeface="Times New Roman" panose="02020603050405020304" pitchFamily="18" charset="0"/>
              </a:rPr>
              <a:t>B</a:t>
            </a:r>
            <a:r>
              <a:rPr kumimoji="0" lang="en-US" sz="1800" b="0" i="0" u="none" strike="noStrike" kern="0" cap="none" spc="0" normalizeH="0" baseline="0" noProof="0" dirty="0">
                <a:ln>
                  <a:noFill/>
                </a:ln>
                <a:solidFill>
                  <a:prstClr val="black"/>
                </a:solidFill>
                <a:effectLst/>
                <a:uLnTx/>
                <a:uFillTx/>
                <a:cs typeface="+mj-cs"/>
              </a:rPr>
              <a:t> </a:t>
            </a:r>
            <a:r>
              <a:rPr lang="en-US" sz="1800" dirty="0" err="1">
                <a:latin typeface="Times New Roman" panose="02020603050405020304" pitchFamily="18" charset="0"/>
                <a:cs typeface="Times New Roman" panose="02020603050405020304" pitchFamily="18" charset="0"/>
              </a:rPr>
              <a:t>Zar</a:t>
            </a:r>
            <a:r>
              <a:rPr kumimoji="0" lang="en-US" sz="1800" b="0" i="0" u="none" strike="noStrike" kern="0" cap="none" spc="0" normalizeH="0" baseline="0" noProof="0" dirty="0">
                <a:ln>
                  <a:noFill/>
                </a:ln>
                <a:solidFill>
                  <a:prstClr val="black"/>
                </a:solidFill>
                <a:effectLst/>
                <a:uLnTx/>
                <a:uFillTx/>
                <a:cs typeface="+mj-cs"/>
              </a:rPr>
              <a:t> </a:t>
            </a:r>
            <a:r>
              <a:rPr kumimoji="0" lang="fa-IR" sz="1800" b="0" i="0" u="none" strike="noStrike" kern="0" cap="none" spc="0" normalizeH="0" baseline="0" noProof="0" dirty="0">
                <a:ln>
                  <a:noFill/>
                </a:ln>
                <a:solidFill>
                  <a:prstClr val="black"/>
                </a:solidFill>
                <a:effectLst/>
                <a:uLnTx/>
                <a:uFillTx/>
                <a:cs typeface="+mj-cs"/>
              </a:rPr>
              <a:t> </a:t>
            </a:r>
            <a:r>
              <a:rPr kumimoji="0" lang="fa-IR" sz="1800" b="0" i="0" u="none" strike="noStrike" kern="0" cap="none" spc="0" normalizeH="0" baseline="0" noProof="0" dirty="0">
                <a:ln>
                  <a:noFill/>
                </a:ln>
                <a:solidFill>
                  <a:prstClr val="black"/>
                </a:solidFill>
                <a:effectLst/>
                <a:uLnTx/>
                <a:uFillTx/>
                <a:cs typeface="B Zar" panose="00000400000000000000" pitchFamily="2" charset="-78"/>
              </a:rPr>
              <a:t>سایز ۲۴، چکیده مقاله با قلم </a:t>
            </a:r>
            <a:r>
              <a:rPr lang="en-US" sz="1800" dirty="0">
                <a:latin typeface="Times New Roman" panose="02020603050405020304" pitchFamily="18" charset="0"/>
                <a:cs typeface="Times New Roman" panose="02020603050405020304" pitchFamily="18" charset="0"/>
              </a:rPr>
              <a:t>B</a:t>
            </a:r>
            <a:r>
              <a:rPr kumimoji="0" lang="en-US" sz="1800" b="0" i="0" u="none" strike="noStrike" kern="0" cap="none" spc="0" normalizeH="0" baseline="0" noProof="0" dirty="0">
                <a:ln>
                  <a:noFill/>
                </a:ln>
                <a:solidFill>
                  <a:prstClr val="black"/>
                </a:solidFill>
                <a:effectLst/>
                <a:uLnTx/>
                <a:uFillTx/>
                <a:cs typeface="+mj-cs"/>
              </a:rPr>
              <a:t> </a:t>
            </a:r>
            <a:r>
              <a:rPr lang="en-US" sz="1800" dirty="0" err="1">
                <a:latin typeface="Times New Roman" panose="02020603050405020304" pitchFamily="18" charset="0"/>
                <a:cs typeface="Times New Roman" panose="02020603050405020304" pitchFamily="18" charset="0"/>
              </a:rPr>
              <a:t>Zar</a:t>
            </a:r>
            <a:r>
              <a:rPr kumimoji="0" lang="fa-IR" sz="1800" b="0" i="0" u="none" strike="noStrike" kern="0" cap="none" spc="0" normalizeH="0" baseline="0" noProof="0" dirty="0">
                <a:ln>
                  <a:noFill/>
                </a:ln>
                <a:solidFill>
                  <a:prstClr val="black"/>
                </a:solidFill>
                <a:effectLst/>
                <a:uLnTx/>
                <a:uFillTx/>
                <a:cs typeface="B Zar" panose="00000400000000000000" pitchFamily="2" charset="-78"/>
              </a:rPr>
              <a:t> سایز ۱۸ و متن اصلی مقاله و منابع فارسی نیز با قلم </a:t>
            </a:r>
            <a:r>
              <a:rPr lang="en-US" sz="1800" dirty="0">
                <a:latin typeface="Times New Roman" panose="02020603050405020304" pitchFamily="18" charset="0"/>
                <a:cs typeface="Times New Roman" panose="02020603050405020304" pitchFamily="18" charset="0"/>
              </a:rPr>
              <a:t>B</a:t>
            </a:r>
            <a:r>
              <a:rPr kumimoji="0" lang="en-US" sz="1800" b="0" i="0" u="none" strike="noStrike" kern="0" cap="none" spc="0" normalizeH="0" baseline="0" noProof="0" dirty="0">
                <a:ln>
                  <a:noFill/>
                </a:ln>
                <a:solidFill>
                  <a:prstClr val="black"/>
                </a:solidFill>
                <a:effectLst/>
                <a:uLnTx/>
                <a:uFillTx/>
                <a:cs typeface="+mj-cs"/>
              </a:rPr>
              <a:t> </a:t>
            </a:r>
            <a:r>
              <a:rPr lang="en-US" sz="1800" dirty="0" err="1">
                <a:latin typeface="Times New Roman" panose="02020603050405020304" pitchFamily="18" charset="0"/>
                <a:cs typeface="Times New Roman" panose="02020603050405020304" pitchFamily="18" charset="0"/>
              </a:rPr>
              <a:t>Zar</a:t>
            </a:r>
            <a:r>
              <a:rPr lang="fa-IR" sz="1800" dirty="0">
                <a:latin typeface="Times New Roman" panose="02020603050405020304" pitchFamily="18" charset="0"/>
                <a:cs typeface="Times New Roman" panose="02020603050405020304" pitchFamily="18" charset="0"/>
              </a:rPr>
              <a:t> </a:t>
            </a:r>
            <a:r>
              <a:rPr kumimoji="0" lang="fa-IR" sz="1800" b="0" i="0" u="none" strike="noStrike" kern="0" cap="none" spc="0" normalizeH="0" baseline="0" noProof="0" dirty="0">
                <a:ln>
                  <a:noFill/>
                </a:ln>
                <a:solidFill>
                  <a:prstClr val="black"/>
                </a:solidFill>
                <a:effectLst/>
                <a:uLnTx/>
                <a:uFillTx/>
                <a:cs typeface="B Zar" panose="00000400000000000000" pitchFamily="2" charset="-78"/>
              </a:rPr>
              <a:t>سایز ۱۸ نوشته شود.</a:t>
            </a:r>
            <a:r>
              <a:rPr lang="fa-IR" kern="0" dirty="0">
                <a:solidFill>
                  <a:prstClr val="black"/>
                </a:solidFill>
                <a:cs typeface="B Zar" panose="00000400000000000000" pitchFamily="2" charset="-78"/>
              </a:rPr>
              <a:t> </a:t>
            </a:r>
            <a:r>
              <a:rPr kumimoji="0" lang="fa-IR" sz="1800" b="0" i="0" u="none" strike="noStrike" kern="0" cap="none" spc="0" normalizeH="0" baseline="0" noProof="0" dirty="0">
                <a:ln>
                  <a:noFill/>
                </a:ln>
                <a:solidFill>
                  <a:prstClr val="black"/>
                </a:solidFill>
                <a:effectLst/>
                <a:uLnTx/>
                <a:uFillTx/>
                <a:cs typeface="B Zar" panose="00000400000000000000" pitchFamily="2" charset="-78"/>
              </a:rPr>
              <a:t>برای تدوین بخش‌های لاتین، کلیه‌ی موارد مندرج در این دستورالعمل باید رعایت گردد و قلم مورد استفاده</a:t>
            </a:r>
            <a:r>
              <a:rPr lang="en-US" sz="1800" dirty="0">
                <a:latin typeface="Times New Roman" panose="02020603050405020304" pitchFamily="18" charset="0"/>
                <a:cs typeface="Times New Roman" panose="02020603050405020304" pitchFamily="18" charset="0"/>
              </a:rPr>
              <a:t>Times New Roman </a:t>
            </a:r>
            <a:r>
              <a:rPr lang="fa-IR" sz="1800" dirty="0">
                <a:latin typeface="Times New Roman" panose="02020603050405020304" pitchFamily="18" charset="0"/>
                <a:cs typeface="Times New Roman" panose="02020603050405020304" pitchFamily="18" charset="0"/>
              </a:rPr>
              <a:t> </a:t>
            </a:r>
            <a:r>
              <a:rPr kumimoji="0" lang="fa-IR" sz="1800" b="0" i="0" u="none" strike="noStrike" kern="0" cap="none" spc="0" normalizeH="0" baseline="0" noProof="0" dirty="0">
                <a:ln>
                  <a:noFill/>
                </a:ln>
                <a:solidFill>
                  <a:prstClr val="black"/>
                </a:solidFill>
                <a:effectLst/>
                <a:uLnTx/>
                <a:uFillTx/>
                <a:cs typeface="B Zar" panose="00000400000000000000" pitchFamily="2" charset="-78"/>
              </a:rPr>
              <a:t>با اندازه‌ فونت دو درجه کوچک‌تر از نسخه فارسی باشد. </a:t>
            </a:r>
          </a:p>
          <a:p>
            <a:pPr marL="0" marR="0" lvl="0" indent="0" algn="just" defTabSz="2076054" rtl="1" eaLnBrk="1" fontAlgn="auto" latinLnBrk="0" hangingPunct="1">
              <a:lnSpc>
                <a:spcPct val="150000"/>
              </a:lnSpc>
              <a:spcBef>
                <a:spcPts val="0"/>
              </a:spcBef>
              <a:spcAft>
                <a:spcPts val="0"/>
              </a:spcAft>
              <a:buClrTx/>
              <a:buSzTx/>
              <a:buFontTx/>
              <a:buNone/>
              <a:tabLst/>
              <a:defRPr/>
            </a:pPr>
            <a:r>
              <a:rPr kumimoji="0" lang="fa-IR" sz="2000" b="1" i="0" u="none" strike="noStrike" kern="0" cap="none" spc="0" normalizeH="0" baseline="0" noProof="0" dirty="0">
                <a:ln>
                  <a:noFill/>
                </a:ln>
                <a:solidFill>
                  <a:prstClr val="black"/>
                </a:solidFill>
                <a:effectLst/>
                <a:uLnTx/>
                <a:uFillTx/>
                <a:cs typeface="B Zar" panose="00000400000000000000" pitchFamily="2" charset="-78"/>
              </a:rPr>
              <a:t>واژه های </a:t>
            </a:r>
            <a:r>
              <a:rPr kumimoji="0" lang="ar-SA" sz="2000" b="1" i="0" u="none" strike="noStrike" kern="0" cap="none" spc="0" normalizeH="0" baseline="0" noProof="0" dirty="0">
                <a:ln>
                  <a:noFill/>
                </a:ln>
                <a:solidFill>
                  <a:prstClr val="black"/>
                </a:solidFill>
                <a:effectLst/>
                <a:uLnTx/>
                <a:uFillTx/>
                <a:cs typeface="B Zar" panose="00000400000000000000" pitchFamily="2" charset="-78"/>
              </a:rPr>
              <a:t>کلیدی</a:t>
            </a:r>
            <a:r>
              <a:rPr kumimoji="0" lang="fa-IR" sz="2000" b="1" i="0" u="none" strike="noStrike" kern="0" cap="none" spc="0" normalizeH="0" baseline="0" noProof="0" dirty="0">
                <a:ln>
                  <a:noFill/>
                </a:ln>
                <a:solidFill>
                  <a:prstClr val="black"/>
                </a:solidFill>
                <a:effectLst/>
                <a:uLnTx/>
                <a:uFillTx/>
                <a:cs typeface="B Zar" panose="00000400000000000000" pitchFamily="2" charset="-78"/>
              </a:rPr>
              <a:t> : </a:t>
            </a:r>
            <a:r>
              <a:rPr kumimoji="0" lang="fa-IR" sz="2000" b="0" i="0" u="none" strike="noStrike" kern="0" cap="none" spc="0" normalizeH="0" baseline="0" noProof="0" dirty="0">
                <a:ln>
                  <a:noFill/>
                </a:ln>
                <a:solidFill>
                  <a:prstClr val="black"/>
                </a:solidFill>
                <a:effectLst/>
                <a:uLnTx/>
                <a:uFillTx/>
                <a:cs typeface="B Zar" panose="00000400000000000000" pitchFamily="2" charset="-78"/>
              </a:rPr>
              <a:t>.......، ........، .........، ..........</a:t>
            </a:r>
            <a:endParaRPr kumimoji="0" lang="en-US" sz="2000" b="0" i="0" u="none" strike="noStrike" kern="0" cap="none" spc="0" normalizeH="0" baseline="0" noProof="0" dirty="0">
              <a:ln>
                <a:noFill/>
              </a:ln>
              <a:solidFill>
                <a:prstClr val="black"/>
              </a:solidFill>
              <a:effectLst/>
              <a:uLnTx/>
              <a:uFillTx/>
              <a:cs typeface="B Zar" panose="00000400000000000000" pitchFamily="2" charset="-78"/>
            </a:endParaRPr>
          </a:p>
        </p:txBody>
      </p:sp>
      <p:sp>
        <p:nvSpPr>
          <p:cNvPr id="40" name="TextBox 39">
            <a:extLst>
              <a:ext uri="{FF2B5EF4-FFF2-40B4-BE49-F238E27FC236}">
                <a16:creationId xmlns:a16="http://schemas.microsoft.com/office/drawing/2014/main" id="{13A0A2A1-6E3C-73E7-2F2D-EC5D87D9D296}"/>
              </a:ext>
            </a:extLst>
          </p:cNvPr>
          <p:cNvSpPr txBox="1"/>
          <p:nvPr/>
        </p:nvSpPr>
        <p:spPr>
          <a:xfrm>
            <a:off x="1257886" y="7850385"/>
            <a:ext cx="6876626" cy="228660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69928" tIns="34964" rIns="69928" bIns="34964">
            <a:spAutoFit/>
          </a:bodyPr>
          <a:lstStyle/>
          <a:p>
            <a:pPr algn="just" rtl="1">
              <a:defRPr/>
            </a:pPr>
            <a:r>
              <a:rPr lang="fa-IR" sz="1800" dirty="0">
                <a:cs typeface="B Zar" panose="00000400000000000000" pitchFamily="2" charset="-78"/>
              </a:rPr>
              <a:t>متن.....</a:t>
            </a:r>
          </a:p>
          <a:p>
            <a:pPr algn="just" rtl="1">
              <a:defRPr/>
            </a:pPr>
            <a:endParaRPr lang="fa-IR" dirty="0">
              <a:cs typeface="B Zar" panose="00000400000000000000" pitchFamily="2" charset="-78"/>
            </a:endParaRPr>
          </a:p>
          <a:p>
            <a:pPr algn="just" rtl="1">
              <a:defRPr/>
            </a:pPr>
            <a:endParaRPr lang="fa-IR" sz="1800" dirty="0">
              <a:cs typeface="B Zar" panose="00000400000000000000" pitchFamily="2" charset="-78"/>
            </a:endParaRPr>
          </a:p>
          <a:p>
            <a:pPr algn="just" rtl="1">
              <a:defRPr/>
            </a:pPr>
            <a:endParaRPr lang="fa-IR" dirty="0">
              <a:cs typeface="B Zar" panose="00000400000000000000" pitchFamily="2" charset="-78"/>
            </a:endParaRPr>
          </a:p>
          <a:p>
            <a:pPr algn="just" rtl="1">
              <a:defRPr/>
            </a:pPr>
            <a:endParaRPr lang="fa-IR" sz="1800" dirty="0">
              <a:cs typeface="B Zar" panose="00000400000000000000" pitchFamily="2" charset="-78"/>
            </a:endParaRPr>
          </a:p>
          <a:p>
            <a:pPr algn="just" rtl="1">
              <a:defRPr/>
            </a:pPr>
            <a:endParaRPr lang="fa-IR" dirty="0">
              <a:cs typeface="B Zar" panose="00000400000000000000" pitchFamily="2" charset="-78"/>
            </a:endParaRPr>
          </a:p>
          <a:p>
            <a:pPr algn="just" rtl="1">
              <a:defRPr/>
            </a:pPr>
            <a:endParaRPr lang="fa-IR" sz="1800" dirty="0">
              <a:cs typeface="B Zar" panose="00000400000000000000" pitchFamily="2" charset="-78"/>
            </a:endParaRPr>
          </a:p>
          <a:p>
            <a:pPr algn="just" rtl="1">
              <a:defRPr/>
            </a:pPr>
            <a:endParaRPr lang="fa-IR" sz="1800" dirty="0">
              <a:cs typeface="B Zar" panose="00000400000000000000" pitchFamily="2" charset="-78"/>
            </a:endParaRPr>
          </a:p>
        </p:txBody>
      </p:sp>
      <p:sp>
        <p:nvSpPr>
          <p:cNvPr id="41" name="TextBox 40">
            <a:extLst>
              <a:ext uri="{FF2B5EF4-FFF2-40B4-BE49-F238E27FC236}">
                <a16:creationId xmlns:a16="http://schemas.microsoft.com/office/drawing/2014/main" id="{575A02F3-C8FF-EB25-0D17-01B3FD372580}"/>
              </a:ext>
            </a:extLst>
          </p:cNvPr>
          <p:cNvSpPr txBox="1"/>
          <p:nvPr/>
        </p:nvSpPr>
        <p:spPr>
          <a:xfrm>
            <a:off x="9989632" y="19016382"/>
            <a:ext cx="6876626" cy="256360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69928" tIns="34964" rIns="69928" bIns="34964">
            <a:spAutoFit/>
          </a:bodyPr>
          <a:lstStyle/>
          <a:p>
            <a:pPr algn="just" rtl="1">
              <a:defRPr/>
            </a:pPr>
            <a:r>
              <a:rPr lang="fa-IR" sz="1800" dirty="0">
                <a:cs typeface="B Zar" panose="00000400000000000000" pitchFamily="2" charset="-78"/>
              </a:rPr>
              <a:t>متن.....</a:t>
            </a:r>
          </a:p>
          <a:p>
            <a:pPr algn="just" rtl="1">
              <a:defRPr/>
            </a:pPr>
            <a:endParaRPr lang="fa-IR" dirty="0">
              <a:cs typeface="B Zar" panose="00000400000000000000" pitchFamily="2" charset="-78"/>
            </a:endParaRPr>
          </a:p>
          <a:p>
            <a:pPr algn="just" rtl="1">
              <a:defRPr/>
            </a:pPr>
            <a:endParaRPr lang="fa-IR" sz="1800" dirty="0">
              <a:cs typeface="B Zar" panose="00000400000000000000" pitchFamily="2" charset="-78"/>
            </a:endParaRPr>
          </a:p>
          <a:p>
            <a:pPr algn="just" rtl="1">
              <a:defRPr/>
            </a:pPr>
            <a:endParaRPr lang="fa-IR" dirty="0">
              <a:cs typeface="B Zar" panose="00000400000000000000" pitchFamily="2" charset="-78"/>
            </a:endParaRPr>
          </a:p>
          <a:p>
            <a:pPr algn="just" rtl="1">
              <a:defRPr/>
            </a:pPr>
            <a:endParaRPr lang="fa-IR" sz="1800" dirty="0">
              <a:cs typeface="B Zar" panose="00000400000000000000" pitchFamily="2" charset="-78"/>
            </a:endParaRPr>
          </a:p>
          <a:p>
            <a:pPr algn="just" rtl="1">
              <a:defRPr/>
            </a:pPr>
            <a:endParaRPr lang="fa-IR" dirty="0">
              <a:cs typeface="B Zar" panose="00000400000000000000" pitchFamily="2" charset="-78"/>
            </a:endParaRPr>
          </a:p>
          <a:p>
            <a:pPr algn="just" rtl="1">
              <a:defRPr/>
            </a:pPr>
            <a:endParaRPr lang="fa-IR" sz="1800" dirty="0">
              <a:cs typeface="B Zar" panose="00000400000000000000" pitchFamily="2" charset="-78"/>
            </a:endParaRPr>
          </a:p>
          <a:p>
            <a:pPr algn="just" rtl="1">
              <a:defRPr/>
            </a:pPr>
            <a:endParaRPr lang="fa-IR" dirty="0">
              <a:cs typeface="B Zar" panose="00000400000000000000" pitchFamily="2" charset="-78"/>
            </a:endParaRPr>
          </a:p>
          <a:p>
            <a:pPr algn="just" rtl="1">
              <a:defRPr/>
            </a:pPr>
            <a:endParaRPr lang="fa-IR" sz="1800" dirty="0">
              <a:cs typeface="B Zar" panose="00000400000000000000" pitchFamily="2" charset="-78"/>
            </a:endParaRPr>
          </a:p>
        </p:txBody>
      </p:sp>
      <p:sp>
        <p:nvSpPr>
          <p:cNvPr id="42" name="TextBox 41">
            <a:extLst>
              <a:ext uri="{FF2B5EF4-FFF2-40B4-BE49-F238E27FC236}">
                <a16:creationId xmlns:a16="http://schemas.microsoft.com/office/drawing/2014/main" id="{0B95DEFB-6E30-5CA1-3D59-3E5E8C6DEEE4}"/>
              </a:ext>
            </a:extLst>
          </p:cNvPr>
          <p:cNvSpPr txBox="1"/>
          <p:nvPr/>
        </p:nvSpPr>
        <p:spPr>
          <a:xfrm>
            <a:off x="1398189" y="21890088"/>
            <a:ext cx="6876626" cy="228660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69928" tIns="34964" rIns="69928" bIns="34964">
            <a:spAutoFit/>
          </a:bodyPr>
          <a:lstStyle/>
          <a:p>
            <a:pPr algn="just" rtl="1">
              <a:defRPr/>
            </a:pPr>
            <a:r>
              <a:rPr lang="fa-IR" sz="1800" dirty="0">
                <a:cs typeface="B Zar" panose="00000400000000000000" pitchFamily="2" charset="-78"/>
              </a:rPr>
              <a:t>متن.....</a:t>
            </a:r>
          </a:p>
          <a:p>
            <a:pPr algn="just" rtl="1">
              <a:defRPr/>
            </a:pPr>
            <a:endParaRPr lang="fa-IR" dirty="0">
              <a:cs typeface="B Zar" panose="00000400000000000000" pitchFamily="2" charset="-78"/>
            </a:endParaRPr>
          </a:p>
          <a:p>
            <a:pPr algn="just" rtl="1">
              <a:defRPr/>
            </a:pPr>
            <a:endParaRPr lang="fa-IR" sz="1800" dirty="0">
              <a:cs typeface="B Zar" panose="00000400000000000000" pitchFamily="2" charset="-78"/>
            </a:endParaRPr>
          </a:p>
          <a:p>
            <a:pPr algn="just" rtl="1">
              <a:defRPr/>
            </a:pPr>
            <a:endParaRPr lang="fa-IR" dirty="0">
              <a:cs typeface="B Zar" panose="00000400000000000000" pitchFamily="2" charset="-78"/>
            </a:endParaRPr>
          </a:p>
          <a:p>
            <a:pPr algn="just" rtl="1">
              <a:defRPr/>
            </a:pPr>
            <a:endParaRPr lang="fa-IR" sz="1800" dirty="0">
              <a:cs typeface="B Zar" panose="00000400000000000000" pitchFamily="2" charset="-78"/>
            </a:endParaRPr>
          </a:p>
          <a:p>
            <a:pPr algn="just" rtl="1">
              <a:defRPr/>
            </a:pPr>
            <a:endParaRPr lang="fa-IR" dirty="0">
              <a:cs typeface="B Zar" panose="00000400000000000000" pitchFamily="2" charset="-78"/>
            </a:endParaRPr>
          </a:p>
          <a:p>
            <a:pPr algn="just" rtl="1">
              <a:defRPr/>
            </a:pPr>
            <a:endParaRPr lang="fa-IR" sz="1800" dirty="0">
              <a:cs typeface="B Zar" panose="00000400000000000000" pitchFamily="2" charset="-78"/>
            </a:endParaRPr>
          </a:p>
          <a:p>
            <a:pPr algn="just" rtl="1">
              <a:defRPr/>
            </a:pPr>
            <a:endParaRPr lang="fa-IR" sz="1800" dirty="0">
              <a:cs typeface="B Zar" panose="00000400000000000000" pitchFamily="2" charset="-78"/>
            </a:endParaRPr>
          </a:p>
        </p:txBody>
      </p:sp>
      <p:sp>
        <p:nvSpPr>
          <p:cNvPr id="43" name="TextBox 42">
            <a:extLst>
              <a:ext uri="{FF2B5EF4-FFF2-40B4-BE49-F238E27FC236}">
                <a16:creationId xmlns:a16="http://schemas.microsoft.com/office/drawing/2014/main" id="{CF90ACCC-A6DF-F703-7074-67B3537A9CE4}"/>
              </a:ext>
            </a:extLst>
          </p:cNvPr>
          <p:cNvSpPr txBox="1"/>
          <p:nvPr/>
        </p:nvSpPr>
        <p:spPr>
          <a:xfrm>
            <a:off x="10288301" y="13549527"/>
            <a:ext cx="6876626" cy="145560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69928" tIns="34964" rIns="69928" bIns="34964">
            <a:spAutoFit/>
          </a:bodyPr>
          <a:lstStyle/>
          <a:p>
            <a:pPr algn="just" rtl="1">
              <a:defRPr/>
            </a:pPr>
            <a:r>
              <a:rPr lang="fa-IR" sz="1800" dirty="0">
                <a:cs typeface="B Zar" panose="00000400000000000000" pitchFamily="2" charset="-78"/>
              </a:rPr>
              <a:t>متن.....</a:t>
            </a:r>
          </a:p>
          <a:p>
            <a:pPr algn="just" rtl="1">
              <a:defRPr/>
            </a:pPr>
            <a:endParaRPr lang="fa-IR" dirty="0">
              <a:cs typeface="B Zar" panose="00000400000000000000" pitchFamily="2" charset="-78"/>
            </a:endParaRPr>
          </a:p>
          <a:p>
            <a:pPr algn="just" rtl="1">
              <a:defRPr/>
            </a:pPr>
            <a:endParaRPr lang="fa-IR" sz="1800" dirty="0">
              <a:cs typeface="B Zar" panose="00000400000000000000" pitchFamily="2" charset="-78"/>
            </a:endParaRPr>
          </a:p>
          <a:p>
            <a:pPr algn="just" rtl="1">
              <a:defRPr/>
            </a:pPr>
            <a:endParaRPr lang="fa-IR" dirty="0">
              <a:cs typeface="B Zar" panose="00000400000000000000" pitchFamily="2" charset="-78"/>
            </a:endParaRPr>
          </a:p>
          <a:p>
            <a:pPr algn="just" rtl="1">
              <a:defRPr/>
            </a:pPr>
            <a:endParaRPr lang="fa-IR" sz="1800" dirty="0">
              <a:cs typeface="B Zar" panose="00000400000000000000" pitchFamily="2" charset="-78"/>
            </a:endParaRPr>
          </a:p>
        </p:txBody>
      </p:sp>
    </p:spTree>
    <p:extLst>
      <p:ext uri="{BB962C8B-B14F-4D97-AF65-F5344CB8AC3E}">
        <p14:creationId xmlns:p14="http://schemas.microsoft.com/office/powerpoint/2010/main" val="152342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D4818304-59AA-39D8-9DF0-F3C3D47B2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952"/>
            <a:ext cx="18013363" cy="25479709"/>
          </a:xfrm>
          <a:prstGeom prst="rect">
            <a:avLst/>
          </a:prstGeom>
        </p:spPr>
      </p:pic>
      <p:sp>
        <p:nvSpPr>
          <p:cNvPr id="47" name="Rectangle: Rounded Corners 46">
            <a:extLst>
              <a:ext uri="{FF2B5EF4-FFF2-40B4-BE49-F238E27FC236}">
                <a16:creationId xmlns:a16="http://schemas.microsoft.com/office/drawing/2014/main" id="{92A2A98F-FB07-AD3D-B056-0005DAD5CD37}"/>
              </a:ext>
            </a:extLst>
          </p:cNvPr>
          <p:cNvSpPr/>
          <p:nvPr/>
        </p:nvSpPr>
        <p:spPr>
          <a:xfrm>
            <a:off x="2096395" y="1376091"/>
            <a:ext cx="13396521" cy="4109459"/>
          </a:xfrm>
          <a:prstGeom prst="roundRect">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362C0B6-BBE6-B384-E934-118D90A97A90}"/>
              </a:ext>
            </a:extLst>
          </p:cNvPr>
          <p:cNvSpPr/>
          <p:nvPr/>
        </p:nvSpPr>
        <p:spPr>
          <a:xfrm>
            <a:off x="466231" y="23165734"/>
            <a:ext cx="17024795" cy="1900898"/>
          </a:xfrm>
          <a:prstGeom prst="roundRect">
            <a:avLst/>
          </a:prstGeom>
          <a:solidFill>
            <a:schemeClr val="bg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4408DA4A-526C-59A8-0E8B-8A0A77D136EE}"/>
              </a:ext>
            </a:extLst>
          </p:cNvPr>
          <p:cNvSpPr/>
          <p:nvPr/>
        </p:nvSpPr>
        <p:spPr>
          <a:xfrm>
            <a:off x="494281" y="15710510"/>
            <a:ext cx="17024795" cy="7455224"/>
          </a:xfrm>
          <a:prstGeom prst="roundRect">
            <a:avLst/>
          </a:prstGeom>
          <a:solidFill>
            <a:schemeClr val="bg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B1EFC582-5EF9-1F13-FCEF-8366CA3B8D7E}"/>
              </a:ext>
            </a:extLst>
          </p:cNvPr>
          <p:cNvSpPr/>
          <p:nvPr/>
        </p:nvSpPr>
        <p:spPr>
          <a:xfrm>
            <a:off x="494283" y="12636862"/>
            <a:ext cx="17024795" cy="3073648"/>
          </a:xfrm>
          <a:prstGeom prst="roundRect">
            <a:avLst/>
          </a:prstGeom>
          <a:solidFill>
            <a:schemeClr val="bg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512B4B1-73A9-68B4-8A91-FC3F7ECC4088}"/>
              </a:ext>
            </a:extLst>
          </p:cNvPr>
          <p:cNvSpPr/>
          <p:nvPr/>
        </p:nvSpPr>
        <p:spPr>
          <a:xfrm>
            <a:off x="494281" y="9406513"/>
            <a:ext cx="17024795" cy="3194700"/>
          </a:xfrm>
          <a:prstGeom prst="roundRect">
            <a:avLst/>
          </a:prstGeom>
          <a:solidFill>
            <a:schemeClr val="bg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65C747F-9AE2-20A5-4D5D-96B6B887D393}"/>
              </a:ext>
            </a:extLst>
          </p:cNvPr>
          <p:cNvSpPr/>
          <p:nvPr/>
        </p:nvSpPr>
        <p:spPr>
          <a:xfrm>
            <a:off x="494283" y="6060748"/>
            <a:ext cx="17024795" cy="3307781"/>
          </a:xfrm>
          <a:prstGeom prst="roundRect">
            <a:avLst/>
          </a:prstGeom>
          <a:solidFill>
            <a:schemeClr val="bg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659A201-9BBD-E93D-2991-3B7091342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77" y="-716647"/>
            <a:ext cx="14484677" cy="20488421"/>
          </a:xfrm>
          <a:prstGeom prst="rect">
            <a:avLst/>
          </a:prstGeom>
        </p:spPr>
      </p:pic>
      <p:pic>
        <p:nvPicPr>
          <p:cNvPr id="7" name="Picture 6">
            <a:extLst>
              <a:ext uri="{FF2B5EF4-FFF2-40B4-BE49-F238E27FC236}">
                <a16:creationId xmlns:a16="http://schemas.microsoft.com/office/drawing/2014/main" id="{1D50E1B7-611B-FB3C-DD22-5D7407C02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61" y="-30411"/>
            <a:ext cx="1745414" cy="1823958"/>
          </a:xfrm>
          <a:prstGeom prst="rect">
            <a:avLst/>
          </a:prstGeom>
        </p:spPr>
      </p:pic>
      <p:pic>
        <p:nvPicPr>
          <p:cNvPr id="9" name="Picture 8">
            <a:extLst>
              <a:ext uri="{FF2B5EF4-FFF2-40B4-BE49-F238E27FC236}">
                <a16:creationId xmlns:a16="http://schemas.microsoft.com/office/drawing/2014/main" id="{4892CD61-06AA-7EBB-3DEC-6ED6B322F1B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834225" y="171443"/>
            <a:ext cx="1684851" cy="1660507"/>
          </a:xfrm>
          <a:prstGeom prst="rect">
            <a:avLst/>
          </a:prstGeom>
        </p:spPr>
      </p:pic>
      <p:sp>
        <p:nvSpPr>
          <p:cNvPr id="31" name="Rectangle 69">
            <a:extLst>
              <a:ext uri="{FF2B5EF4-FFF2-40B4-BE49-F238E27FC236}">
                <a16:creationId xmlns:a16="http://schemas.microsoft.com/office/drawing/2014/main" id="{4DA0F9BD-7B7A-63FC-070F-17289575E444}"/>
              </a:ext>
            </a:extLst>
          </p:cNvPr>
          <p:cNvSpPr>
            <a:spLocks noChangeArrowheads="1"/>
          </p:cNvSpPr>
          <p:nvPr/>
        </p:nvSpPr>
        <p:spPr bwMode="auto">
          <a:xfrm>
            <a:off x="7556693" y="2860536"/>
            <a:ext cx="7305672" cy="2725198"/>
          </a:xfrm>
          <a:prstGeom prst="rect">
            <a:avLst/>
          </a:prstGeom>
          <a:noFill/>
          <a:ln w="9525">
            <a:noFill/>
            <a:miter lim="800000"/>
            <a:headEnd/>
            <a:tailEnd/>
          </a:ln>
        </p:spPr>
        <p:txBody>
          <a:bodyPr wrap="square" lIns="69942" tIns="34971" rIns="69942" bIns="34971">
            <a:spAutoFit/>
          </a:bodyPr>
          <a:lstStyle/>
          <a:p>
            <a:pPr marL="0" marR="0" lvl="0" indent="0" algn="r" defTabSz="2076054" rtl="1" eaLnBrk="1" fontAlgn="auto" latinLnBrk="0" hangingPunct="1">
              <a:lnSpc>
                <a:spcPct val="100000"/>
              </a:lnSpc>
              <a:spcBef>
                <a:spcPts val="0"/>
              </a:spcBef>
              <a:spcAft>
                <a:spcPts val="1521"/>
              </a:spcAft>
              <a:buClrTx/>
              <a:buSzTx/>
              <a:buFontTx/>
              <a:buNone/>
              <a:tabLst/>
              <a:defRPr/>
            </a:pPr>
            <a:r>
              <a:rPr kumimoji="0" lang="fa-IR" sz="3200" b="0" i="0" u="none" strike="noStrike" kern="0" cap="none" spc="0" normalizeH="0" baseline="0" noProof="0" dirty="0">
                <a:ln>
                  <a:noFill/>
                </a:ln>
                <a:solidFill>
                  <a:prstClr val="black"/>
                </a:solidFill>
                <a:effectLst/>
                <a:uLnTx/>
                <a:uFillTx/>
                <a:cs typeface="B Zar" panose="00000400000000000000" pitchFamily="2" charset="-78"/>
              </a:rPr>
              <a:t>نویسنده اول، نویسنده دوم، نویسنده سوم، ...</a:t>
            </a:r>
          </a:p>
          <a:p>
            <a:pPr marL="0" marR="0" lvl="0" indent="0" algn="r" defTabSz="2076054" rtl="1" eaLnBrk="1" fontAlgn="auto" latinLnBrk="0" hangingPunct="1">
              <a:lnSpc>
                <a:spcPct val="100000"/>
              </a:lnSpc>
              <a:spcBef>
                <a:spcPts val="0"/>
              </a:spcBef>
              <a:spcAft>
                <a:spcPts val="0"/>
              </a:spcAft>
              <a:buClrTx/>
              <a:buSzTx/>
              <a:buFontTx/>
              <a:buNone/>
              <a:tabLst/>
              <a:defRPr/>
            </a:pPr>
            <a:r>
              <a:rPr kumimoji="0" lang="fa-IR" sz="3200" b="0" i="0" u="none" strike="noStrike" kern="0" cap="none" spc="0" normalizeH="0" baseline="0" noProof="0" dirty="0">
                <a:ln>
                  <a:noFill/>
                </a:ln>
                <a:solidFill>
                  <a:prstClr val="black"/>
                </a:solidFill>
                <a:effectLst/>
                <a:uLnTx/>
                <a:uFillTx/>
                <a:cs typeface="B Zar" panose="00000400000000000000" pitchFamily="2" charset="-78"/>
              </a:rPr>
              <a:t>1- مشخصات نویسنده اول</a:t>
            </a:r>
          </a:p>
          <a:p>
            <a:pPr marL="0" marR="0" lvl="0" indent="0" algn="r" defTabSz="2076054" rtl="1" eaLnBrk="1" fontAlgn="auto" latinLnBrk="0" hangingPunct="1">
              <a:lnSpc>
                <a:spcPct val="100000"/>
              </a:lnSpc>
              <a:spcBef>
                <a:spcPts val="0"/>
              </a:spcBef>
              <a:spcAft>
                <a:spcPts val="0"/>
              </a:spcAft>
              <a:buClrTx/>
              <a:buSzTx/>
              <a:buFontTx/>
              <a:buNone/>
              <a:tabLst/>
              <a:defRPr/>
            </a:pPr>
            <a:r>
              <a:rPr kumimoji="0" lang="fa-IR" sz="3200" b="0" i="0" u="none" strike="noStrike" kern="0" cap="none" spc="0" normalizeH="0" baseline="0" noProof="0" dirty="0">
                <a:ln>
                  <a:noFill/>
                </a:ln>
                <a:solidFill>
                  <a:prstClr val="black"/>
                </a:solidFill>
                <a:effectLst/>
                <a:uLnTx/>
                <a:uFillTx/>
                <a:cs typeface="B Zar" panose="00000400000000000000" pitchFamily="2" charset="-78"/>
              </a:rPr>
              <a:t>2- مشخصات نویسنده دوم</a:t>
            </a:r>
          </a:p>
          <a:p>
            <a:pPr marL="0" marR="0" lvl="0" indent="0" algn="r" defTabSz="2076054" rtl="1" eaLnBrk="1" fontAlgn="auto" latinLnBrk="0" hangingPunct="1">
              <a:lnSpc>
                <a:spcPct val="100000"/>
              </a:lnSpc>
              <a:spcBef>
                <a:spcPts val="0"/>
              </a:spcBef>
              <a:spcAft>
                <a:spcPts val="0"/>
              </a:spcAft>
              <a:buClrTx/>
              <a:buSzTx/>
              <a:buFontTx/>
              <a:buNone/>
              <a:tabLst/>
              <a:defRPr/>
            </a:pPr>
            <a:r>
              <a:rPr kumimoji="0" lang="fa-IR" sz="3200" b="0" i="0" u="none" strike="noStrike" kern="0" cap="none" spc="0" normalizeH="0" baseline="0" noProof="0" dirty="0">
                <a:ln>
                  <a:noFill/>
                </a:ln>
                <a:solidFill>
                  <a:prstClr val="black"/>
                </a:solidFill>
                <a:effectLst/>
                <a:uLnTx/>
                <a:uFillTx/>
                <a:cs typeface="B Zar" panose="00000400000000000000" pitchFamily="2" charset="-78"/>
              </a:rPr>
              <a:t>3- مشخصات نویسنده سوم</a:t>
            </a:r>
          </a:p>
          <a:p>
            <a:pPr marL="0" marR="0" lvl="0" indent="0" algn="r" defTabSz="2076054" rtl="1" eaLnBrk="1" fontAlgn="auto" latinLnBrk="0" hangingPunct="1">
              <a:lnSpc>
                <a:spcPct val="100000"/>
              </a:lnSpc>
              <a:spcBef>
                <a:spcPts val="0"/>
              </a:spcBef>
              <a:spcAft>
                <a:spcPts val="0"/>
              </a:spcAft>
              <a:buClrTx/>
              <a:buSzTx/>
              <a:buFontTx/>
              <a:buNone/>
              <a:tabLst/>
              <a:defRPr/>
            </a:pPr>
            <a:r>
              <a:rPr kumimoji="0" lang="fa-IR" sz="3200" b="0" i="0" u="none" strike="noStrike" kern="0" cap="none" spc="0" normalizeH="0" baseline="0" noProof="0" dirty="0">
                <a:ln>
                  <a:noFill/>
                </a:ln>
                <a:solidFill>
                  <a:prstClr val="black"/>
                </a:solidFill>
                <a:effectLst/>
                <a:uLnTx/>
                <a:uFillTx/>
                <a:cs typeface="B Zar" panose="00000400000000000000" pitchFamily="2" charset="-78"/>
              </a:rPr>
              <a:t>*ایمیل نویسنده مسئول: </a:t>
            </a:r>
          </a:p>
        </p:txBody>
      </p:sp>
      <p:sp>
        <p:nvSpPr>
          <p:cNvPr id="32" name="Rectangle: Rounded Corners 31">
            <a:extLst>
              <a:ext uri="{FF2B5EF4-FFF2-40B4-BE49-F238E27FC236}">
                <a16:creationId xmlns:a16="http://schemas.microsoft.com/office/drawing/2014/main" id="{3F1755BC-5D56-3A74-D7B9-7764542464F6}"/>
              </a:ext>
            </a:extLst>
          </p:cNvPr>
          <p:cNvSpPr/>
          <p:nvPr/>
        </p:nvSpPr>
        <p:spPr>
          <a:xfrm>
            <a:off x="2256513" y="2280465"/>
            <a:ext cx="2550777" cy="2950037"/>
          </a:xfrm>
          <a:prstGeom prst="roundRect">
            <a:avLst>
              <a:gd name="adj" fmla="val 3833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4800" dirty="0">
                <a:solidFill>
                  <a:sysClr val="windowText" lastClr="000000"/>
                </a:solidFill>
                <a:cs typeface="B Titr" panose="00000700000000000000" pitchFamily="2" charset="-78"/>
              </a:rPr>
              <a:t>تصویر نویسنده</a:t>
            </a:r>
            <a:endParaRPr lang="en-US" sz="4800" dirty="0">
              <a:solidFill>
                <a:sysClr val="windowText" lastClr="000000"/>
              </a:solidFill>
              <a:cs typeface="B Titr" panose="00000700000000000000" pitchFamily="2" charset="-78"/>
            </a:endParaRPr>
          </a:p>
        </p:txBody>
      </p:sp>
      <p:sp>
        <p:nvSpPr>
          <p:cNvPr id="33" name="TextBox 60">
            <a:extLst>
              <a:ext uri="{FF2B5EF4-FFF2-40B4-BE49-F238E27FC236}">
                <a16:creationId xmlns:a16="http://schemas.microsoft.com/office/drawing/2014/main" id="{9745283C-A469-8975-FC51-5BCD98CB8780}"/>
              </a:ext>
            </a:extLst>
          </p:cNvPr>
          <p:cNvSpPr txBox="1">
            <a:spLocks noChangeArrowheads="1"/>
          </p:cNvSpPr>
          <p:nvPr/>
        </p:nvSpPr>
        <p:spPr bwMode="auto">
          <a:xfrm>
            <a:off x="9619996" y="1680074"/>
            <a:ext cx="5242369" cy="747719"/>
          </a:xfrm>
          <a:prstGeom prst="rect">
            <a:avLst/>
          </a:prstGeom>
          <a:noFill/>
          <a:ln w="9525">
            <a:noFill/>
            <a:miter lim="800000"/>
            <a:headEnd/>
            <a:tailEnd/>
          </a:ln>
        </p:spPr>
        <p:txBody>
          <a:bodyPr wrap="square" lIns="69928" tIns="34964" rIns="69928" bIns="34964">
            <a:spAutoFit/>
          </a:bodyPr>
          <a:lstStyle/>
          <a:p>
            <a:pPr marL="0" marR="0" lvl="0" indent="0" algn="r" defTabSz="2076054" rtl="1" eaLnBrk="1" fontAlgn="auto" latinLnBrk="0" hangingPunct="1">
              <a:lnSpc>
                <a:spcPct val="100000"/>
              </a:lnSpc>
              <a:spcBef>
                <a:spcPts val="0"/>
              </a:spcBef>
              <a:spcAft>
                <a:spcPts val="1521"/>
              </a:spcAft>
              <a:buClrTx/>
              <a:buSzTx/>
              <a:buFontTx/>
              <a:buNone/>
              <a:tabLst/>
              <a:defRPr/>
            </a:pPr>
            <a:r>
              <a:rPr kumimoji="0" lang="fa-IR" sz="4400" b="0" i="0" u="none" strike="noStrike" kern="0" cap="none" spc="0" normalizeH="0" baseline="0" noProof="0" dirty="0">
                <a:ln>
                  <a:noFill/>
                </a:ln>
                <a:solidFill>
                  <a:prstClr val="black"/>
                </a:solidFill>
                <a:effectLst/>
                <a:uLnTx/>
                <a:uFillTx/>
                <a:cs typeface="B Titr" pitchFamily="2" charset="-78"/>
              </a:rPr>
              <a:t>...عنوان مقاله ...</a:t>
            </a:r>
            <a:endParaRPr kumimoji="0" lang="en-US" sz="4400" b="0" i="0" u="none" strike="noStrike" kern="0" cap="none" spc="0" normalizeH="0" baseline="0" noProof="0" dirty="0">
              <a:ln>
                <a:noFill/>
              </a:ln>
              <a:solidFill>
                <a:prstClr val="black"/>
              </a:solidFill>
              <a:effectLst/>
              <a:uLnTx/>
              <a:uFillTx/>
              <a:cs typeface="B Titr" pitchFamily="2" charset="-78"/>
            </a:endParaRPr>
          </a:p>
        </p:txBody>
      </p:sp>
      <p:sp>
        <p:nvSpPr>
          <p:cNvPr id="34" name="Rectangle: Rounded Corners 33">
            <a:extLst>
              <a:ext uri="{FF2B5EF4-FFF2-40B4-BE49-F238E27FC236}">
                <a16:creationId xmlns:a16="http://schemas.microsoft.com/office/drawing/2014/main" id="{F5BAF842-8FD9-3565-793D-DB9E820D74D6}"/>
              </a:ext>
            </a:extLst>
          </p:cNvPr>
          <p:cNvSpPr/>
          <p:nvPr/>
        </p:nvSpPr>
        <p:spPr>
          <a:xfrm>
            <a:off x="2256513" y="5621958"/>
            <a:ext cx="13236405" cy="797689"/>
          </a:xfrm>
          <a:prstGeom prst="roundRect">
            <a:avLst>
              <a:gd name="adj" fmla="val 50000"/>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4400" dirty="0">
                <a:cs typeface="B Titr" panose="00000700000000000000" pitchFamily="2" charset="-78"/>
              </a:rPr>
              <a:t>چکیده</a:t>
            </a:r>
            <a:endParaRPr lang="en-US" sz="4400" dirty="0">
              <a:cs typeface="B Titr" panose="00000700000000000000" pitchFamily="2" charset="-78"/>
            </a:endParaRPr>
          </a:p>
        </p:txBody>
      </p:sp>
      <p:sp>
        <p:nvSpPr>
          <p:cNvPr id="35" name="Rectangle: Rounded Corners 34">
            <a:extLst>
              <a:ext uri="{FF2B5EF4-FFF2-40B4-BE49-F238E27FC236}">
                <a16:creationId xmlns:a16="http://schemas.microsoft.com/office/drawing/2014/main" id="{71CE6846-74E1-7C05-4217-E5C254CCC34C}"/>
              </a:ext>
            </a:extLst>
          </p:cNvPr>
          <p:cNvSpPr/>
          <p:nvPr/>
        </p:nvSpPr>
        <p:spPr>
          <a:xfrm>
            <a:off x="2256513" y="12220191"/>
            <a:ext cx="13236405" cy="797689"/>
          </a:xfrm>
          <a:prstGeom prst="roundRect">
            <a:avLst>
              <a:gd name="adj" fmla="val 50000"/>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4400" dirty="0">
                <a:cs typeface="B Titr" panose="00000700000000000000" pitchFamily="2" charset="-78"/>
              </a:rPr>
              <a:t>مواد و روش‌ها</a:t>
            </a:r>
            <a:endParaRPr lang="en-US" sz="4400" dirty="0">
              <a:cs typeface="B Titr" panose="00000700000000000000" pitchFamily="2" charset="-78"/>
            </a:endParaRPr>
          </a:p>
        </p:txBody>
      </p:sp>
      <p:sp>
        <p:nvSpPr>
          <p:cNvPr id="36" name="Rectangle: Rounded Corners 35">
            <a:extLst>
              <a:ext uri="{FF2B5EF4-FFF2-40B4-BE49-F238E27FC236}">
                <a16:creationId xmlns:a16="http://schemas.microsoft.com/office/drawing/2014/main" id="{E795B5D0-47C1-738C-0F6F-EDE024FFCEDC}"/>
              </a:ext>
            </a:extLst>
          </p:cNvPr>
          <p:cNvSpPr/>
          <p:nvPr/>
        </p:nvSpPr>
        <p:spPr>
          <a:xfrm>
            <a:off x="2256513" y="22775253"/>
            <a:ext cx="13236406" cy="797689"/>
          </a:xfrm>
          <a:prstGeom prst="roundRect">
            <a:avLst>
              <a:gd name="adj" fmla="val 50000"/>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4400" dirty="0">
                <a:cs typeface="B Titr" panose="00000700000000000000" pitchFamily="2" charset="-78"/>
              </a:rPr>
              <a:t>منابع</a:t>
            </a:r>
            <a:endParaRPr lang="en-US" sz="4400" dirty="0">
              <a:cs typeface="B Titr" panose="00000700000000000000" pitchFamily="2" charset="-78"/>
            </a:endParaRPr>
          </a:p>
        </p:txBody>
      </p:sp>
      <p:sp>
        <p:nvSpPr>
          <p:cNvPr id="37" name="Rectangle: Rounded Corners 36">
            <a:extLst>
              <a:ext uri="{FF2B5EF4-FFF2-40B4-BE49-F238E27FC236}">
                <a16:creationId xmlns:a16="http://schemas.microsoft.com/office/drawing/2014/main" id="{550A8F96-7F59-6795-0A89-38A5AC16E301}"/>
              </a:ext>
            </a:extLst>
          </p:cNvPr>
          <p:cNvSpPr/>
          <p:nvPr/>
        </p:nvSpPr>
        <p:spPr>
          <a:xfrm>
            <a:off x="2256513" y="9005909"/>
            <a:ext cx="13236405" cy="797689"/>
          </a:xfrm>
          <a:prstGeom prst="roundRect">
            <a:avLst>
              <a:gd name="adj" fmla="val 50000"/>
            </a:avLst>
          </a:prstGeom>
          <a:solidFill>
            <a:schemeClr val="accent6">
              <a:lumMod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4400" dirty="0">
                <a:cs typeface="B Titr" panose="00000700000000000000" pitchFamily="2" charset="-78"/>
              </a:rPr>
              <a:t>مقدمه</a:t>
            </a:r>
            <a:endParaRPr lang="en-US" sz="4400" dirty="0">
              <a:cs typeface="B Titr" panose="00000700000000000000" pitchFamily="2" charset="-78"/>
            </a:endParaRPr>
          </a:p>
        </p:txBody>
      </p:sp>
      <p:sp>
        <p:nvSpPr>
          <p:cNvPr id="38" name="Rectangle: Rounded Corners 37">
            <a:extLst>
              <a:ext uri="{FF2B5EF4-FFF2-40B4-BE49-F238E27FC236}">
                <a16:creationId xmlns:a16="http://schemas.microsoft.com/office/drawing/2014/main" id="{3F000B0B-FD1E-7239-4422-A9BEF6E401F1}"/>
              </a:ext>
            </a:extLst>
          </p:cNvPr>
          <p:cNvSpPr/>
          <p:nvPr/>
        </p:nvSpPr>
        <p:spPr>
          <a:xfrm>
            <a:off x="2256513" y="15387194"/>
            <a:ext cx="13236406" cy="797689"/>
          </a:xfrm>
          <a:prstGeom prst="roundRect">
            <a:avLst>
              <a:gd name="adj" fmla="val 50000"/>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4400" dirty="0">
                <a:cs typeface="B Titr" panose="00000700000000000000" pitchFamily="2" charset="-78"/>
              </a:rPr>
              <a:t>نتایج و بحث</a:t>
            </a:r>
            <a:endParaRPr lang="en-US" sz="4400" dirty="0">
              <a:cs typeface="B Titr" panose="00000700000000000000" pitchFamily="2" charset="-78"/>
            </a:endParaRPr>
          </a:p>
        </p:txBody>
      </p:sp>
      <p:sp>
        <p:nvSpPr>
          <p:cNvPr id="39" name="TextBox 61">
            <a:extLst>
              <a:ext uri="{FF2B5EF4-FFF2-40B4-BE49-F238E27FC236}">
                <a16:creationId xmlns:a16="http://schemas.microsoft.com/office/drawing/2014/main" id="{555BEA3D-C0E4-D93C-D268-C07148CF5FD9}"/>
              </a:ext>
            </a:extLst>
          </p:cNvPr>
          <p:cNvSpPr txBox="1">
            <a:spLocks noChangeArrowheads="1"/>
          </p:cNvSpPr>
          <p:nvPr/>
        </p:nvSpPr>
        <p:spPr bwMode="auto">
          <a:xfrm>
            <a:off x="815988" y="6405778"/>
            <a:ext cx="16381379" cy="2571295"/>
          </a:xfrm>
          <a:prstGeom prst="rect">
            <a:avLst/>
          </a:prstGeom>
          <a:noFill/>
          <a:ln w="9525">
            <a:noFill/>
            <a:miter lim="800000"/>
            <a:headEnd/>
            <a:tailEnd/>
          </a:ln>
        </p:spPr>
        <p:txBody>
          <a:bodyPr wrap="square" lIns="69928" tIns="34964" rIns="69928" bIns="34964">
            <a:spAutoFit/>
          </a:bodyPr>
          <a:lstStyle/>
          <a:p>
            <a:pPr marL="0" marR="0" lvl="0" indent="0" algn="just" defTabSz="2076054" rtl="1" eaLnBrk="1" fontAlgn="auto" latinLnBrk="0" hangingPunct="1">
              <a:lnSpc>
                <a:spcPct val="15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cs typeface="B Zar" panose="00000400000000000000" pitchFamily="2" charset="-78"/>
              </a:rPr>
              <a:t>به منظور ایجاد یکپارچگی در مجموعه، تمامی پوسترها باید با طرحی یکسان و کاملا هماهنگ تهیه شوند (از جمله رنگ‌بندی، چیدمان محتوا، دو ستونه بودن و اندازه ستون‌های چپ و راست و غیره). این راهنما به نویسندگان کمک می‌کند تا مقاله خود را مطابق با الگوی پذیرفته‌شده در همایش آماده سازند. لازم به تأکید است که قالب ظاهری این راهنما و نحوه‌ی نگارش آن، منطبق بر دستورالعمل مصوب کنگره می‌باشد (فایل راهنما در سایت قابل دسترسی است). تصویر بالای پوستر الزاما باید بدون تغییر حفظ گردد. سایر جنبه‌های زیباسازی متن، در صورتی که ساختار پیشنهادی رعایت شود، بلامانع است. برای طراحی پوستر، تنها از نرم‌افزار مایکروسافت پاورپوینت نسخه ۲۰۰۳ یا جدیدتر استفاده کنید. عنوان مقاله با قلم</a:t>
            </a:r>
            <a:r>
              <a:rPr lang="en-US" sz="1800" dirty="0">
                <a:latin typeface="Times New Roman" panose="02020603050405020304" pitchFamily="18" charset="0"/>
                <a:cs typeface="Times New Roman" panose="02020603050405020304" pitchFamily="18" charset="0"/>
              </a:rPr>
              <a:t>B</a:t>
            </a:r>
            <a:r>
              <a:rPr kumimoji="0" lang="en-US" sz="1800" b="0" i="0" u="none" strike="noStrike" kern="0" cap="none" spc="0" normalizeH="0" baseline="0" noProof="0" dirty="0">
                <a:ln>
                  <a:noFill/>
                </a:ln>
                <a:solidFill>
                  <a:prstClr val="black"/>
                </a:solidFill>
                <a:effectLst/>
                <a:uLnTx/>
                <a:uFillTx/>
                <a:cs typeface="+mj-cs"/>
              </a:rPr>
              <a:t> </a:t>
            </a:r>
            <a:r>
              <a:rPr lang="en-US" sz="1800" dirty="0" err="1">
                <a:latin typeface="Times New Roman" panose="02020603050405020304" pitchFamily="18" charset="0"/>
                <a:cs typeface="Times New Roman" panose="02020603050405020304" pitchFamily="18" charset="0"/>
              </a:rPr>
              <a:t>Zar</a:t>
            </a:r>
            <a:r>
              <a:rPr kumimoji="0" lang="en-US" sz="1800" b="0" i="0" u="none" strike="noStrike" kern="0" cap="none" spc="0" normalizeH="0" baseline="0" noProof="0" dirty="0">
                <a:ln>
                  <a:noFill/>
                </a:ln>
                <a:solidFill>
                  <a:prstClr val="black"/>
                </a:solidFill>
                <a:effectLst/>
                <a:uLnTx/>
                <a:uFillTx/>
                <a:cs typeface="+mj-cs"/>
              </a:rPr>
              <a:t> </a:t>
            </a:r>
            <a:r>
              <a:rPr kumimoji="0" lang="fa-IR" sz="1800" b="0" i="0" u="none" strike="noStrike" kern="0" cap="none" spc="0" normalizeH="0" baseline="0" noProof="0" dirty="0">
                <a:ln>
                  <a:noFill/>
                </a:ln>
                <a:solidFill>
                  <a:prstClr val="black"/>
                </a:solidFill>
                <a:effectLst/>
                <a:uLnTx/>
                <a:uFillTx/>
                <a:cs typeface="+mj-cs"/>
              </a:rPr>
              <a:t> </a:t>
            </a:r>
            <a:r>
              <a:rPr kumimoji="0" lang="fa-IR" sz="1800" b="0" i="0" u="none" strike="noStrike" kern="0" cap="none" spc="0" normalizeH="0" baseline="0" noProof="0" dirty="0">
                <a:ln>
                  <a:noFill/>
                </a:ln>
                <a:solidFill>
                  <a:prstClr val="black"/>
                </a:solidFill>
                <a:effectLst/>
                <a:uLnTx/>
                <a:uFillTx/>
                <a:cs typeface="B Zar" panose="00000400000000000000" pitchFamily="2" charset="-78"/>
              </a:rPr>
              <a:t>سایز ۳۶، مشخصات نویسندگان با قلم</a:t>
            </a:r>
            <a:r>
              <a:rPr lang="en-US" sz="1800" dirty="0">
                <a:latin typeface="Times New Roman" panose="02020603050405020304" pitchFamily="18" charset="0"/>
                <a:cs typeface="Times New Roman" panose="02020603050405020304" pitchFamily="18" charset="0"/>
              </a:rPr>
              <a:t>B</a:t>
            </a:r>
            <a:r>
              <a:rPr kumimoji="0" lang="en-US" sz="1800" b="0" i="0" u="none" strike="noStrike" kern="0" cap="none" spc="0" normalizeH="0" baseline="0" noProof="0" dirty="0">
                <a:ln>
                  <a:noFill/>
                </a:ln>
                <a:solidFill>
                  <a:prstClr val="black"/>
                </a:solidFill>
                <a:effectLst/>
                <a:uLnTx/>
                <a:uFillTx/>
                <a:cs typeface="+mj-cs"/>
              </a:rPr>
              <a:t> </a:t>
            </a:r>
            <a:r>
              <a:rPr lang="en-US" sz="1800" dirty="0" err="1">
                <a:latin typeface="Times New Roman" panose="02020603050405020304" pitchFamily="18" charset="0"/>
                <a:cs typeface="Times New Roman" panose="02020603050405020304" pitchFamily="18" charset="0"/>
              </a:rPr>
              <a:t>Zar</a:t>
            </a:r>
            <a:r>
              <a:rPr kumimoji="0" lang="en-US" sz="1800" b="0" i="0" u="none" strike="noStrike" kern="0" cap="none" spc="0" normalizeH="0" baseline="0" noProof="0" dirty="0">
                <a:ln>
                  <a:noFill/>
                </a:ln>
                <a:solidFill>
                  <a:prstClr val="black"/>
                </a:solidFill>
                <a:effectLst/>
                <a:uLnTx/>
                <a:uFillTx/>
                <a:cs typeface="+mj-cs"/>
              </a:rPr>
              <a:t> </a:t>
            </a:r>
            <a:r>
              <a:rPr kumimoji="0" lang="fa-IR" sz="1800" b="0" i="0" u="none" strike="noStrike" kern="0" cap="none" spc="0" normalizeH="0" baseline="0" noProof="0" dirty="0">
                <a:ln>
                  <a:noFill/>
                </a:ln>
                <a:solidFill>
                  <a:prstClr val="black"/>
                </a:solidFill>
                <a:effectLst/>
                <a:uLnTx/>
                <a:uFillTx/>
                <a:cs typeface="+mj-cs"/>
              </a:rPr>
              <a:t> </a:t>
            </a:r>
            <a:r>
              <a:rPr kumimoji="0" lang="fa-IR" sz="1800" b="0" i="0" u="none" strike="noStrike" kern="0" cap="none" spc="0" normalizeH="0" baseline="0" noProof="0" dirty="0">
                <a:ln>
                  <a:noFill/>
                </a:ln>
                <a:solidFill>
                  <a:prstClr val="black"/>
                </a:solidFill>
                <a:effectLst/>
                <a:uLnTx/>
                <a:uFillTx/>
                <a:cs typeface="B Zar" panose="00000400000000000000" pitchFamily="2" charset="-78"/>
              </a:rPr>
              <a:t>سایز ۲۴، چکیده مقاله با قلم </a:t>
            </a:r>
            <a:r>
              <a:rPr lang="en-US" sz="1800" dirty="0">
                <a:latin typeface="Times New Roman" panose="02020603050405020304" pitchFamily="18" charset="0"/>
                <a:cs typeface="Times New Roman" panose="02020603050405020304" pitchFamily="18" charset="0"/>
              </a:rPr>
              <a:t>B</a:t>
            </a:r>
            <a:r>
              <a:rPr kumimoji="0" lang="en-US" sz="1800" b="0" i="0" u="none" strike="noStrike" kern="0" cap="none" spc="0" normalizeH="0" baseline="0" noProof="0" dirty="0">
                <a:ln>
                  <a:noFill/>
                </a:ln>
                <a:solidFill>
                  <a:prstClr val="black"/>
                </a:solidFill>
                <a:effectLst/>
                <a:uLnTx/>
                <a:uFillTx/>
                <a:cs typeface="+mj-cs"/>
              </a:rPr>
              <a:t> </a:t>
            </a:r>
            <a:r>
              <a:rPr lang="en-US" sz="1800" dirty="0" err="1">
                <a:latin typeface="Times New Roman" panose="02020603050405020304" pitchFamily="18" charset="0"/>
                <a:cs typeface="Times New Roman" panose="02020603050405020304" pitchFamily="18" charset="0"/>
              </a:rPr>
              <a:t>Zar</a:t>
            </a:r>
            <a:r>
              <a:rPr kumimoji="0" lang="fa-IR" sz="1800" b="0" i="0" u="none" strike="noStrike" kern="0" cap="none" spc="0" normalizeH="0" baseline="0" noProof="0" dirty="0">
                <a:ln>
                  <a:noFill/>
                </a:ln>
                <a:solidFill>
                  <a:prstClr val="black"/>
                </a:solidFill>
                <a:effectLst/>
                <a:uLnTx/>
                <a:uFillTx/>
                <a:cs typeface="B Zar" panose="00000400000000000000" pitchFamily="2" charset="-78"/>
              </a:rPr>
              <a:t> سایز ۱۸ و متن اصلی مقاله و منابع فارسی نیز با قلم </a:t>
            </a:r>
            <a:r>
              <a:rPr lang="en-US" sz="1800" dirty="0">
                <a:latin typeface="Times New Roman" panose="02020603050405020304" pitchFamily="18" charset="0"/>
                <a:cs typeface="Times New Roman" panose="02020603050405020304" pitchFamily="18" charset="0"/>
              </a:rPr>
              <a:t>B</a:t>
            </a:r>
            <a:r>
              <a:rPr kumimoji="0" lang="en-US" sz="1800" b="0" i="0" u="none" strike="noStrike" kern="0" cap="none" spc="0" normalizeH="0" baseline="0" noProof="0" dirty="0">
                <a:ln>
                  <a:noFill/>
                </a:ln>
                <a:solidFill>
                  <a:prstClr val="black"/>
                </a:solidFill>
                <a:effectLst/>
                <a:uLnTx/>
                <a:uFillTx/>
                <a:cs typeface="+mj-cs"/>
              </a:rPr>
              <a:t> </a:t>
            </a:r>
            <a:r>
              <a:rPr lang="en-US" sz="1800" dirty="0" err="1">
                <a:latin typeface="Times New Roman" panose="02020603050405020304" pitchFamily="18" charset="0"/>
                <a:cs typeface="Times New Roman" panose="02020603050405020304" pitchFamily="18" charset="0"/>
              </a:rPr>
              <a:t>Zar</a:t>
            </a:r>
            <a:r>
              <a:rPr lang="fa-IR" sz="1800" dirty="0">
                <a:latin typeface="Times New Roman" panose="02020603050405020304" pitchFamily="18" charset="0"/>
                <a:cs typeface="Times New Roman" panose="02020603050405020304" pitchFamily="18" charset="0"/>
              </a:rPr>
              <a:t> </a:t>
            </a:r>
            <a:r>
              <a:rPr kumimoji="0" lang="fa-IR" sz="1800" b="0" i="0" u="none" strike="noStrike" kern="0" cap="none" spc="0" normalizeH="0" baseline="0" noProof="0" dirty="0">
                <a:ln>
                  <a:noFill/>
                </a:ln>
                <a:solidFill>
                  <a:prstClr val="black"/>
                </a:solidFill>
                <a:effectLst/>
                <a:uLnTx/>
                <a:uFillTx/>
                <a:cs typeface="B Zar" panose="00000400000000000000" pitchFamily="2" charset="-78"/>
              </a:rPr>
              <a:t>سایز ۱۸ نوشته شود.</a:t>
            </a:r>
            <a:r>
              <a:rPr lang="fa-IR" kern="0" dirty="0">
                <a:solidFill>
                  <a:prstClr val="black"/>
                </a:solidFill>
                <a:cs typeface="B Zar" panose="00000400000000000000" pitchFamily="2" charset="-78"/>
              </a:rPr>
              <a:t> </a:t>
            </a:r>
            <a:r>
              <a:rPr kumimoji="0" lang="fa-IR" sz="1800" b="0" i="0" u="none" strike="noStrike" kern="0" cap="none" spc="0" normalizeH="0" baseline="0" noProof="0" dirty="0">
                <a:ln>
                  <a:noFill/>
                </a:ln>
                <a:solidFill>
                  <a:prstClr val="black"/>
                </a:solidFill>
                <a:effectLst/>
                <a:uLnTx/>
                <a:uFillTx/>
                <a:cs typeface="B Zar" panose="00000400000000000000" pitchFamily="2" charset="-78"/>
              </a:rPr>
              <a:t>برای تدوین بخش‌های لاتین، کلیه‌ی موارد مندرج در این دستورالعمل باید رعایت گردد و قلم مورد استفاده</a:t>
            </a:r>
            <a:r>
              <a:rPr lang="en-US" sz="1800" dirty="0">
                <a:latin typeface="Times New Roman" panose="02020603050405020304" pitchFamily="18" charset="0"/>
                <a:cs typeface="Times New Roman" panose="02020603050405020304" pitchFamily="18" charset="0"/>
              </a:rPr>
              <a:t>Times New Roman </a:t>
            </a:r>
            <a:r>
              <a:rPr lang="fa-IR" sz="1800" dirty="0">
                <a:latin typeface="Times New Roman" panose="02020603050405020304" pitchFamily="18" charset="0"/>
                <a:cs typeface="Times New Roman" panose="02020603050405020304" pitchFamily="18" charset="0"/>
              </a:rPr>
              <a:t> </a:t>
            </a:r>
            <a:r>
              <a:rPr kumimoji="0" lang="fa-IR" sz="1800" b="0" i="0" u="none" strike="noStrike" kern="0" cap="none" spc="0" normalizeH="0" baseline="0" noProof="0" dirty="0">
                <a:ln>
                  <a:noFill/>
                </a:ln>
                <a:solidFill>
                  <a:prstClr val="black"/>
                </a:solidFill>
                <a:effectLst/>
                <a:uLnTx/>
                <a:uFillTx/>
                <a:cs typeface="B Zar" panose="00000400000000000000" pitchFamily="2" charset="-78"/>
              </a:rPr>
              <a:t>با اندازه‌ فونت دو درجه کوچک‌تر از نسخه فارسی باشد. </a:t>
            </a:r>
          </a:p>
          <a:p>
            <a:pPr marL="0" marR="0" lvl="0" indent="0" algn="just" defTabSz="2076054" rtl="1" eaLnBrk="1" fontAlgn="auto" latinLnBrk="0" hangingPunct="1">
              <a:lnSpc>
                <a:spcPct val="150000"/>
              </a:lnSpc>
              <a:spcBef>
                <a:spcPts val="0"/>
              </a:spcBef>
              <a:spcAft>
                <a:spcPts val="0"/>
              </a:spcAft>
              <a:buClrTx/>
              <a:buSzTx/>
              <a:buFontTx/>
              <a:buNone/>
              <a:tabLst/>
              <a:defRPr/>
            </a:pPr>
            <a:r>
              <a:rPr kumimoji="0" lang="fa-IR" sz="2000" b="1" i="0" u="none" strike="noStrike" kern="0" cap="none" spc="0" normalizeH="0" baseline="0" noProof="0" dirty="0">
                <a:ln>
                  <a:noFill/>
                </a:ln>
                <a:solidFill>
                  <a:prstClr val="black"/>
                </a:solidFill>
                <a:effectLst/>
                <a:uLnTx/>
                <a:uFillTx/>
                <a:cs typeface="B Zar" panose="00000400000000000000" pitchFamily="2" charset="-78"/>
              </a:rPr>
              <a:t>واژه های </a:t>
            </a:r>
            <a:r>
              <a:rPr kumimoji="0" lang="ar-SA" sz="2000" b="1" i="0" u="none" strike="noStrike" kern="0" cap="none" spc="0" normalizeH="0" baseline="0" noProof="0" dirty="0">
                <a:ln>
                  <a:noFill/>
                </a:ln>
                <a:solidFill>
                  <a:prstClr val="black"/>
                </a:solidFill>
                <a:effectLst/>
                <a:uLnTx/>
                <a:uFillTx/>
                <a:cs typeface="B Zar" panose="00000400000000000000" pitchFamily="2" charset="-78"/>
              </a:rPr>
              <a:t>کلیدی</a:t>
            </a:r>
            <a:r>
              <a:rPr kumimoji="0" lang="fa-IR" sz="2000" b="1" i="0" u="none" strike="noStrike" kern="0" cap="none" spc="0" normalizeH="0" baseline="0" noProof="0" dirty="0">
                <a:ln>
                  <a:noFill/>
                </a:ln>
                <a:solidFill>
                  <a:prstClr val="black"/>
                </a:solidFill>
                <a:effectLst/>
                <a:uLnTx/>
                <a:uFillTx/>
                <a:cs typeface="B Zar" panose="00000400000000000000" pitchFamily="2" charset="-78"/>
              </a:rPr>
              <a:t> : </a:t>
            </a:r>
            <a:r>
              <a:rPr kumimoji="0" lang="fa-IR" sz="2000" b="0" i="0" u="none" strike="noStrike" kern="0" cap="none" spc="0" normalizeH="0" baseline="0" noProof="0" dirty="0">
                <a:ln>
                  <a:noFill/>
                </a:ln>
                <a:solidFill>
                  <a:prstClr val="black"/>
                </a:solidFill>
                <a:effectLst/>
                <a:uLnTx/>
                <a:uFillTx/>
                <a:cs typeface="B Zar" panose="00000400000000000000" pitchFamily="2" charset="-78"/>
              </a:rPr>
              <a:t>.......، ........، .........، ..........</a:t>
            </a:r>
            <a:endParaRPr kumimoji="0" lang="en-US" sz="2000" b="0" i="0" u="none" strike="noStrike" kern="0" cap="none" spc="0" normalizeH="0" baseline="0" noProof="0" dirty="0">
              <a:ln>
                <a:noFill/>
              </a:ln>
              <a:solidFill>
                <a:prstClr val="black"/>
              </a:solidFill>
              <a:effectLst/>
              <a:uLnTx/>
              <a:uFillTx/>
              <a:cs typeface="B Zar" panose="00000400000000000000" pitchFamily="2" charset="-78"/>
            </a:endParaRPr>
          </a:p>
        </p:txBody>
      </p:sp>
      <p:sp>
        <p:nvSpPr>
          <p:cNvPr id="24" name="TextBox 61">
            <a:extLst>
              <a:ext uri="{FF2B5EF4-FFF2-40B4-BE49-F238E27FC236}">
                <a16:creationId xmlns:a16="http://schemas.microsoft.com/office/drawing/2014/main" id="{F7FF3596-A3DA-B08B-366A-B8EC25ED2833}"/>
              </a:ext>
            </a:extLst>
          </p:cNvPr>
          <p:cNvSpPr txBox="1">
            <a:spLocks noChangeArrowheads="1"/>
          </p:cNvSpPr>
          <p:nvPr/>
        </p:nvSpPr>
        <p:spPr bwMode="auto">
          <a:xfrm>
            <a:off x="815990" y="9803574"/>
            <a:ext cx="16381379" cy="1407900"/>
          </a:xfrm>
          <a:prstGeom prst="rect">
            <a:avLst/>
          </a:prstGeom>
          <a:noFill/>
          <a:ln w="9525">
            <a:noFill/>
            <a:miter lim="800000"/>
            <a:headEnd/>
            <a:tailEnd/>
          </a:ln>
        </p:spPr>
        <p:txBody>
          <a:bodyPr wrap="square" lIns="69928" tIns="34964" rIns="69928" bIns="34964">
            <a:spAutoFit/>
          </a:bodyPr>
          <a:lstStyle/>
          <a:p>
            <a:pPr marL="0" marR="0" lvl="0" indent="0" algn="just" defTabSz="2076054" rtl="1" eaLnBrk="1" fontAlgn="auto" latinLnBrk="0" hangingPunct="1">
              <a:lnSpc>
                <a:spcPct val="150000"/>
              </a:lnSpc>
              <a:spcBef>
                <a:spcPts val="0"/>
              </a:spcBef>
              <a:spcAft>
                <a:spcPts val="0"/>
              </a:spcAft>
              <a:buClrTx/>
              <a:buSzTx/>
              <a:buFontTx/>
              <a:buNone/>
              <a:tabLst/>
              <a:defRPr/>
            </a:pPr>
            <a:r>
              <a:rPr kumimoji="0" lang="fa-IR" sz="2000" b="0" i="0" u="none" strike="noStrike" kern="0" cap="none" spc="0" normalizeH="0" baseline="0" noProof="0" dirty="0">
                <a:ln>
                  <a:noFill/>
                </a:ln>
                <a:solidFill>
                  <a:prstClr val="black"/>
                </a:solidFill>
                <a:effectLst/>
                <a:uLnTx/>
                <a:uFillTx/>
                <a:cs typeface="B Zar" panose="00000400000000000000" pitchFamily="2" charset="-78"/>
              </a:rPr>
              <a:t>متن...</a:t>
            </a:r>
          </a:p>
          <a:p>
            <a:pPr marL="0" marR="0" lvl="0" indent="0" algn="just" defTabSz="2076054" rtl="1" eaLnBrk="1" fontAlgn="auto" latinLnBrk="0" hangingPunct="1">
              <a:lnSpc>
                <a:spcPct val="150000"/>
              </a:lnSpc>
              <a:spcBef>
                <a:spcPts val="0"/>
              </a:spcBef>
              <a:spcAft>
                <a:spcPts val="0"/>
              </a:spcAft>
              <a:buClrTx/>
              <a:buSzTx/>
              <a:buFontTx/>
              <a:buNone/>
              <a:tabLst/>
              <a:defRPr/>
            </a:pPr>
            <a:endParaRPr kumimoji="0" lang="fa-IR" sz="2000" b="0" i="0" u="none" strike="noStrike" kern="0" cap="none" spc="0" normalizeH="0" baseline="0" noProof="0" dirty="0">
              <a:ln>
                <a:noFill/>
              </a:ln>
              <a:solidFill>
                <a:prstClr val="black"/>
              </a:solidFill>
              <a:effectLst/>
              <a:uLnTx/>
              <a:uFillTx/>
              <a:cs typeface="B Zar" panose="00000400000000000000" pitchFamily="2" charset="-78"/>
            </a:endParaRPr>
          </a:p>
          <a:p>
            <a:pPr marL="0" marR="0" lvl="0" indent="0" algn="just" defTabSz="2076054" rtl="1" eaLnBrk="1" fontAlgn="auto" latinLnBrk="0" hangingPunct="1">
              <a:lnSpc>
                <a:spcPct val="15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cs typeface="B Zar" panose="00000400000000000000" pitchFamily="2" charset="-78"/>
            </a:endParaRPr>
          </a:p>
        </p:txBody>
      </p:sp>
      <p:sp>
        <p:nvSpPr>
          <p:cNvPr id="25" name="TextBox 61">
            <a:extLst>
              <a:ext uri="{FF2B5EF4-FFF2-40B4-BE49-F238E27FC236}">
                <a16:creationId xmlns:a16="http://schemas.microsoft.com/office/drawing/2014/main" id="{B461B779-E0AB-1A3A-DED3-34571538241A}"/>
              </a:ext>
            </a:extLst>
          </p:cNvPr>
          <p:cNvSpPr txBox="1">
            <a:spLocks noChangeArrowheads="1"/>
          </p:cNvSpPr>
          <p:nvPr/>
        </p:nvSpPr>
        <p:spPr bwMode="auto">
          <a:xfrm>
            <a:off x="684025" y="13078071"/>
            <a:ext cx="16381379" cy="1407900"/>
          </a:xfrm>
          <a:prstGeom prst="rect">
            <a:avLst/>
          </a:prstGeom>
          <a:noFill/>
          <a:ln w="9525">
            <a:noFill/>
            <a:miter lim="800000"/>
            <a:headEnd/>
            <a:tailEnd/>
          </a:ln>
        </p:spPr>
        <p:txBody>
          <a:bodyPr wrap="square" lIns="69928" tIns="34964" rIns="69928" bIns="34964">
            <a:spAutoFit/>
          </a:bodyPr>
          <a:lstStyle/>
          <a:p>
            <a:pPr marL="0" marR="0" lvl="0" indent="0" algn="just" defTabSz="2076054" rtl="1" eaLnBrk="1" fontAlgn="auto" latinLnBrk="0" hangingPunct="1">
              <a:lnSpc>
                <a:spcPct val="150000"/>
              </a:lnSpc>
              <a:spcBef>
                <a:spcPts val="0"/>
              </a:spcBef>
              <a:spcAft>
                <a:spcPts val="0"/>
              </a:spcAft>
              <a:buClrTx/>
              <a:buSzTx/>
              <a:buFontTx/>
              <a:buNone/>
              <a:tabLst/>
              <a:defRPr/>
            </a:pPr>
            <a:r>
              <a:rPr kumimoji="0" lang="fa-IR" sz="2000" b="0" i="0" u="none" strike="noStrike" kern="0" cap="none" spc="0" normalizeH="0" baseline="0" noProof="0" dirty="0">
                <a:ln>
                  <a:noFill/>
                </a:ln>
                <a:solidFill>
                  <a:prstClr val="black"/>
                </a:solidFill>
                <a:effectLst/>
                <a:uLnTx/>
                <a:uFillTx/>
                <a:cs typeface="B Zar" panose="00000400000000000000" pitchFamily="2" charset="-78"/>
              </a:rPr>
              <a:t>متن...</a:t>
            </a:r>
          </a:p>
          <a:p>
            <a:pPr marL="0" marR="0" lvl="0" indent="0" algn="just" defTabSz="2076054" rtl="1" eaLnBrk="1" fontAlgn="auto" latinLnBrk="0" hangingPunct="1">
              <a:lnSpc>
                <a:spcPct val="150000"/>
              </a:lnSpc>
              <a:spcBef>
                <a:spcPts val="0"/>
              </a:spcBef>
              <a:spcAft>
                <a:spcPts val="0"/>
              </a:spcAft>
              <a:buClrTx/>
              <a:buSzTx/>
              <a:buFontTx/>
              <a:buNone/>
              <a:tabLst/>
              <a:defRPr/>
            </a:pPr>
            <a:endParaRPr lang="fa-IR" sz="2000" kern="0" dirty="0">
              <a:solidFill>
                <a:prstClr val="black"/>
              </a:solidFill>
              <a:cs typeface="B Zar" panose="00000400000000000000" pitchFamily="2" charset="-78"/>
            </a:endParaRPr>
          </a:p>
          <a:p>
            <a:pPr marL="0" marR="0" lvl="0" indent="0" algn="just" defTabSz="2076054" rtl="1" eaLnBrk="1" fontAlgn="auto" latinLnBrk="0" hangingPunct="1">
              <a:lnSpc>
                <a:spcPct val="15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cs typeface="B Zar" panose="00000400000000000000" pitchFamily="2" charset="-78"/>
            </a:endParaRPr>
          </a:p>
        </p:txBody>
      </p:sp>
      <p:sp>
        <p:nvSpPr>
          <p:cNvPr id="44" name="TextBox 61">
            <a:extLst>
              <a:ext uri="{FF2B5EF4-FFF2-40B4-BE49-F238E27FC236}">
                <a16:creationId xmlns:a16="http://schemas.microsoft.com/office/drawing/2014/main" id="{067293C8-3BF1-E0F6-9095-A6620312A700}"/>
              </a:ext>
            </a:extLst>
          </p:cNvPr>
          <p:cNvSpPr txBox="1">
            <a:spLocks noChangeArrowheads="1"/>
          </p:cNvSpPr>
          <p:nvPr/>
        </p:nvSpPr>
        <p:spPr bwMode="auto">
          <a:xfrm>
            <a:off x="815990" y="16196069"/>
            <a:ext cx="16381379" cy="2331230"/>
          </a:xfrm>
          <a:prstGeom prst="rect">
            <a:avLst/>
          </a:prstGeom>
          <a:noFill/>
          <a:ln w="9525">
            <a:noFill/>
            <a:miter lim="800000"/>
            <a:headEnd/>
            <a:tailEnd/>
          </a:ln>
        </p:spPr>
        <p:txBody>
          <a:bodyPr wrap="square" lIns="69928" tIns="34964" rIns="69928" bIns="34964">
            <a:spAutoFit/>
          </a:bodyPr>
          <a:lstStyle/>
          <a:p>
            <a:pPr marL="0" marR="0" lvl="0" indent="0" algn="just" defTabSz="2076054" rtl="1" eaLnBrk="1" fontAlgn="auto" latinLnBrk="0" hangingPunct="1">
              <a:lnSpc>
                <a:spcPct val="150000"/>
              </a:lnSpc>
              <a:spcBef>
                <a:spcPts val="0"/>
              </a:spcBef>
              <a:spcAft>
                <a:spcPts val="0"/>
              </a:spcAft>
              <a:buClrTx/>
              <a:buSzTx/>
              <a:buFontTx/>
              <a:buNone/>
              <a:tabLst/>
              <a:defRPr/>
            </a:pPr>
            <a:r>
              <a:rPr kumimoji="0" lang="fa-IR" sz="2000" b="0" i="0" u="none" strike="noStrike" kern="0" cap="none" spc="0" normalizeH="0" baseline="0" noProof="0" dirty="0">
                <a:ln>
                  <a:noFill/>
                </a:ln>
                <a:solidFill>
                  <a:prstClr val="black"/>
                </a:solidFill>
                <a:effectLst/>
                <a:uLnTx/>
                <a:uFillTx/>
                <a:cs typeface="B Zar" panose="00000400000000000000" pitchFamily="2" charset="-78"/>
              </a:rPr>
              <a:t>متن...</a:t>
            </a:r>
          </a:p>
          <a:p>
            <a:pPr marL="0" marR="0" lvl="0" indent="0" algn="just" defTabSz="2076054" rtl="1" eaLnBrk="1" fontAlgn="auto" latinLnBrk="0" hangingPunct="1">
              <a:lnSpc>
                <a:spcPct val="150000"/>
              </a:lnSpc>
              <a:spcBef>
                <a:spcPts val="0"/>
              </a:spcBef>
              <a:spcAft>
                <a:spcPts val="0"/>
              </a:spcAft>
              <a:buClrTx/>
              <a:buSzTx/>
              <a:buFontTx/>
              <a:buNone/>
              <a:tabLst/>
              <a:defRPr/>
            </a:pPr>
            <a:endParaRPr lang="fa-IR" sz="2000" kern="0" dirty="0">
              <a:solidFill>
                <a:prstClr val="black"/>
              </a:solidFill>
              <a:cs typeface="B Zar" panose="00000400000000000000" pitchFamily="2" charset="-78"/>
            </a:endParaRPr>
          </a:p>
          <a:p>
            <a:pPr marL="0" marR="0" lvl="0" indent="0" algn="just" defTabSz="2076054" rtl="1" eaLnBrk="1" fontAlgn="auto" latinLnBrk="0" hangingPunct="1">
              <a:lnSpc>
                <a:spcPct val="150000"/>
              </a:lnSpc>
              <a:spcBef>
                <a:spcPts val="0"/>
              </a:spcBef>
              <a:spcAft>
                <a:spcPts val="0"/>
              </a:spcAft>
              <a:buClrTx/>
              <a:buSzTx/>
              <a:buFontTx/>
              <a:buNone/>
              <a:tabLst/>
              <a:defRPr/>
            </a:pPr>
            <a:endParaRPr kumimoji="0" lang="fa-IR" sz="2000" b="0" i="0" u="none" strike="noStrike" kern="0" cap="none" spc="0" normalizeH="0" baseline="0" noProof="0" dirty="0">
              <a:ln>
                <a:noFill/>
              </a:ln>
              <a:solidFill>
                <a:prstClr val="black"/>
              </a:solidFill>
              <a:effectLst/>
              <a:uLnTx/>
              <a:uFillTx/>
              <a:cs typeface="B Zar" panose="00000400000000000000" pitchFamily="2" charset="-78"/>
            </a:endParaRPr>
          </a:p>
          <a:p>
            <a:pPr marL="0" marR="0" lvl="0" indent="0" algn="just" defTabSz="2076054" rtl="1" eaLnBrk="1" fontAlgn="auto" latinLnBrk="0" hangingPunct="1">
              <a:lnSpc>
                <a:spcPct val="150000"/>
              </a:lnSpc>
              <a:spcBef>
                <a:spcPts val="0"/>
              </a:spcBef>
              <a:spcAft>
                <a:spcPts val="0"/>
              </a:spcAft>
              <a:buClrTx/>
              <a:buSzTx/>
              <a:buFontTx/>
              <a:buNone/>
              <a:tabLst/>
              <a:defRPr/>
            </a:pPr>
            <a:endParaRPr lang="fa-IR" sz="2000" kern="0" dirty="0">
              <a:solidFill>
                <a:prstClr val="black"/>
              </a:solidFill>
              <a:cs typeface="B Zar" panose="00000400000000000000" pitchFamily="2" charset="-78"/>
            </a:endParaRPr>
          </a:p>
          <a:p>
            <a:pPr marL="0" marR="0" lvl="0" indent="0" algn="just" defTabSz="2076054" rtl="1" eaLnBrk="1" fontAlgn="auto" latinLnBrk="0" hangingPunct="1">
              <a:lnSpc>
                <a:spcPct val="15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cs typeface="B Zar" panose="00000400000000000000" pitchFamily="2" charset="-78"/>
            </a:endParaRPr>
          </a:p>
        </p:txBody>
      </p:sp>
      <p:sp>
        <p:nvSpPr>
          <p:cNvPr id="45" name="TextBox 61">
            <a:extLst>
              <a:ext uri="{FF2B5EF4-FFF2-40B4-BE49-F238E27FC236}">
                <a16:creationId xmlns:a16="http://schemas.microsoft.com/office/drawing/2014/main" id="{CDC613FF-4919-9278-901D-567B56FCC29A}"/>
              </a:ext>
            </a:extLst>
          </p:cNvPr>
          <p:cNvSpPr txBox="1">
            <a:spLocks noChangeArrowheads="1"/>
          </p:cNvSpPr>
          <p:nvPr/>
        </p:nvSpPr>
        <p:spPr bwMode="auto">
          <a:xfrm>
            <a:off x="815988" y="23451994"/>
            <a:ext cx="16381379" cy="1407900"/>
          </a:xfrm>
          <a:prstGeom prst="rect">
            <a:avLst/>
          </a:prstGeom>
          <a:noFill/>
          <a:ln w="9525">
            <a:noFill/>
            <a:miter lim="800000"/>
            <a:headEnd/>
            <a:tailEnd/>
          </a:ln>
        </p:spPr>
        <p:txBody>
          <a:bodyPr wrap="square" lIns="69928" tIns="34964" rIns="69928" bIns="34964">
            <a:spAutoFit/>
          </a:bodyPr>
          <a:lstStyle/>
          <a:p>
            <a:pPr marL="0" marR="0" lvl="0" indent="0" algn="just" defTabSz="2076054" rtl="1" eaLnBrk="1" fontAlgn="auto" latinLnBrk="0" hangingPunct="1">
              <a:lnSpc>
                <a:spcPct val="150000"/>
              </a:lnSpc>
              <a:spcBef>
                <a:spcPts val="0"/>
              </a:spcBef>
              <a:spcAft>
                <a:spcPts val="0"/>
              </a:spcAft>
              <a:buClrTx/>
              <a:buSzTx/>
              <a:buFontTx/>
              <a:buNone/>
              <a:tabLst/>
              <a:defRPr/>
            </a:pPr>
            <a:r>
              <a:rPr kumimoji="0" lang="fa-IR" sz="2000" b="0" i="0" u="none" strike="noStrike" kern="0" cap="none" spc="0" normalizeH="0" baseline="0" noProof="0" dirty="0">
                <a:ln>
                  <a:noFill/>
                </a:ln>
                <a:solidFill>
                  <a:prstClr val="black"/>
                </a:solidFill>
                <a:effectLst/>
                <a:uLnTx/>
                <a:uFillTx/>
                <a:cs typeface="B Zar" panose="00000400000000000000" pitchFamily="2" charset="-78"/>
              </a:rPr>
              <a:t>متن</a:t>
            </a:r>
          </a:p>
          <a:p>
            <a:pPr marL="0" marR="0" lvl="0" indent="0" algn="just" defTabSz="2076054" rtl="1" eaLnBrk="1" fontAlgn="auto" latinLnBrk="0" hangingPunct="1">
              <a:lnSpc>
                <a:spcPct val="150000"/>
              </a:lnSpc>
              <a:spcBef>
                <a:spcPts val="0"/>
              </a:spcBef>
              <a:spcAft>
                <a:spcPts val="0"/>
              </a:spcAft>
              <a:buClrTx/>
              <a:buSzTx/>
              <a:buFontTx/>
              <a:buNone/>
              <a:tabLst/>
              <a:defRPr/>
            </a:pPr>
            <a:endParaRPr lang="fa-IR" sz="2000" kern="0" dirty="0">
              <a:solidFill>
                <a:prstClr val="black"/>
              </a:solidFill>
              <a:cs typeface="B Zar" panose="00000400000000000000" pitchFamily="2" charset="-78"/>
            </a:endParaRPr>
          </a:p>
          <a:p>
            <a:pPr marL="0" marR="0" lvl="0" indent="0" algn="just" defTabSz="2076054" rtl="1" eaLnBrk="1" fontAlgn="auto" latinLnBrk="0" hangingPunct="1">
              <a:lnSpc>
                <a:spcPct val="15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cs typeface="B Zar" panose="00000400000000000000" pitchFamily="2" charset="-78"/>
            </a:endParaRPr>
          </a:p>
        </p:txBody>
      </p:sp>
    </p:spTree>
    <p:extLst>
      <p:ext uri="{BB962C8B-B14F-4D97-AF65-F5344CB8AC3E}">
        <p14:creationId xmlns:p14="http://schemas.microsoft.com/office/powerpoint/2010/main" val="15954920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431</TotalTime>
  <Words>521</Words>
  <Application>Microsoft Office PowerPoint</Application>
  <PresentationFormat>Custom</PresentationFormat>
  <Paragraphs>57</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B Titr</vt:lpstr>
      <vt:lpstr>B Zar</vt:lpstr>
      <vt:lpstr>Calibri</vt:lpstr>
      <vt:lpstr>Calibri Light</vt:lpstr>
      <vt:lpstr>Corbel</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Mitra Sadeghi</dc:creator>
  <cp:lastModifiedBy>Surface</cp:lastModifiedBy>
  <cp:revision>23</cp:revision>
  <dcterms:created xsi:type="dcterms:W3CDTF">2025-08-18T19:03:44Z</dcterms:created>
  <dcterms:modified xsi:type="dcterms:W3CDTF">2026-05-20T19:28:18Z</dcterms:modified>
</cp:coreProperties>
</file>